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6"/>
  </p:notesMasterIdLst>
  <p:sldIdLst>
    <p:sldId id="256" r:id="rId5"/>
    <p:sldId id="319" r:id="rId6"/>
    <p:sldId id="320" r:id="rId7"/>
    <p:sldId id="259" r:id="rId8"/>
    <p:sldId id="363" r:id="rId9"/>
    <p:sldId id="321" r:id="rId10"/>
    <p:sldId id="329" r:id="rId11"/>
    <p:sldId id="331" r:id="rId12"/>
    <p:sldId id="330" r:id="rId13"/>
    <p:sldId id="332" r:id="rId14"/>
    <p:sldId id="260" r:id="rId15"/>
    <p:sldId id="322" r:id="rId16"/>
    <p:sldId id="324" r:id="rId17"/>
    <p:sldId id="325" r:id="rId18"/>
    <p:sldId id="364" r:id="rId19"/>
    <p:sldId id="327" r:id="rId20"/>
    <p:sldId id="333" r:id="rId21"/>
    <p:sldId id="334" r:id="rId22"/>
    <p:sldId id="335" r:id="rId23"/>
    <p:sldId id="336" r:id="rId24"/>
    <p:sldId id="337" r:id="rId25"/>
    <p:sldId id="328" r:id="rId26"/>
    <p:sldId id="365" r:id="rId27"/>
    <p:sldId id="366" r:id="rId28"/>
    <p:sldId id="280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68" r:id="rId41"/>
    <p:sldId id="367" r:id="rId42"/>
    <p:sldId id="349" r:id="rId43"/>
    <p:sldId id="350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06" r:id="rId55"/>
  </p:sldIdLst>
  <p:sldSz cx="18288000" cy="10287000"/>
  <p:notesSz cx="6858000" cy="9144000"/>
  <p:embeddedFontLst>
    <p:embeddedFont>
      <p:font typeface="Arial Rounded MT Bold" panose="020F0704030504030204" pitchFamily="3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Gill Sans MT" panose="020B0502020104020203" pitchFamily="34" charset="0"/>
      <p:regular r:id="rId62"/>
      <p:bold r:id="rId63"/>
      <p:italic r:id="rId64"/>
      <p:boldItalic r:id="rId65"/>
    </p:embeddedFont>
    <p:embeddedFont>
      <p:font typeface="Leelawadee" panose="020B0502040204020203" pitchFamily="34" charset="-34"/>
      <p:regular r:id="rId66"/>
      <p:bold r:id="rId67"/>
    </p:embeddedFont>
    <p:embeddedFont>
      <p:font typeface="Public Sans" panose="020B0604020202020204" charset="0"/>
      <p:regular r:id="rId68"/>
    </p:embeddedFont>
    <p:embeddedFont>
      <p:font typeface="Public Sans Bold Italics" panose="020B0604020202020204" charset="0"/>
      <p:regular r:id="rId69"/>
    </p:embeddedFont>
    <p:embeddedFont>
      <p:font typeface="Public Sans Italics" panose="020B0604020202020204" charset="0"/>
      <p:regular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DF"/>
    <a:srgbClr val="205650"/>
    <a:srgbClr val="17A398"/>
    <a:srgbClr val="449E9C"/>
    <a:srgbClr val="39CBC8"/>
    <a:srgbClr val="EECABC"/>
    <a:srgbClr val="1C575A"/>
    <a:srgbClr val="44C0BD"/>
    <a:srgbClr val="308076"/>
    <a:srgbClr val="F1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5494" autoAdjust="0"/>
  </p:normalViewPr>
  <p:slideViewPr>
    <p:cSldViewPr>
      <p:cViewPr>
        <p:scale>
          <a:sx n="53" d="100"/>
          <a:sy n="53" d="100"/>
        </p:scale>
        <p:origin x="18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-2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Sofia Marin Sanchez" userId="S::gsmarin@uninorte.edu.co::bcc48af4-3c87-4620-bfac-80046ca50a48" providerId="AD" clId="Web-{0BB4C3EE-0F4E-4FE9-A570-3AA59293ACF8}"/>
  </pc:docChgLst>
  <pc:docChgLst>
    <pc:chgData name="Claudia Elena Rueda Londoño" userId="345f7c93-95c7-46af-ac26-4b8e1240ce49" providerId="ADAL" clId="{D15BC263-11FD-4CCD-A4CC-7CD9CF5F9306}"/>
    <pc:docChg chg="undo redo custSel addSld delSld modSld sldOrd">
      <pc:chgData name="Claudia Elena Rueda Londoño" userId="345f7c93-95c7-46af-ac26-4b8e1240ce49" providerId="ADAL" clId="{D15BC263-11FD-4CCD-A4CC-7CD9CF5F9306}" dt="2024-01-18T23:13:17.977" v="4507" actId="2696"/>
      <pc:docMkLst>
        <pc:docMk/>
      </pc:docMkLst>
      <pc:sldChg chg="addSp delSp modSp ord setBg">
        <pc:chgData name="Claudia Elena Rueda Londoño" userId="345f7c93-95c7-46af-ac26-4b8e1240ce49" providerId="ADAL" clId="{D15BC263-11FD-4CCD-A4CC-7CD9CF5F9306}" dt="2024-01-18T20:29:40.946" v="3088" actId="207"/>
        <pc:sldMkLst>
          <pc:docMk/>
          <pc:sldMk cId="0" sldId="256"/>
        </pc:sldMkLst>
        <pc:spChg chg="del">
          <ac:chgData name="Claudia Elena Rueda Londoño" userId="345f7c93-95c7-46af-ac26-4b8e1240ce49" providerId="ADAL" clId="{D15BC263-11FD-4CCD-A4CC-7CD9CF5F9306}" dt="2024-01-17T14:58:12.122" v="9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4:58:14.354" v="10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5:42:49.997" v="410" actId="207"/>
          <ac:spMkLst>
            <pc:docMk/>
            <pc:sldMk cId="0" sldId="256"/>
            <ac:spMk id="14" creationId="{00000000-0000-0000-0000-000000000000}"/>
          </ac:spMkLst>
        </pc:spChg>
        <pc:spChg chg="mod ord">
          <ac:chgData name="Claudia Elena Rueda Londoño" userId="345f7c93-95c7-46af-ac26-4b8e1240ce49" providerId="ADAL" clId="{D15BC263-11FD-4CCD-A4CC-7CD9CF5F9306}" dt="2024-01-18T20:29:31.653" v="3087" actId="207"/>
          <ac:spMkLst>
            <pc:docMk/>
            <pc:sldMk cId="0" sldId="256"/>
            <ac:spMk id="15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8T20:29:22.610" v="3084" actId="20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29:40.946" v="3088" actId="20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20:14:25.911" v="1587" actId="1076"/>
          <ac:spMkLst>
            <pc:docMk/>
            <pc:sldMk cId="0" sldId="256"/>
            <ac:spMk id="18" creationId="{00000000-0000-0000-0000-000000000000}"/>
          </ac:spMkLst>
        </pc:spChg>
        <pc:spChg chg="add mod ord">
          <ac:chgData name="Claudia Elena Rueda Londoño" userId="345f7c93-95c7-46af-ac26-4b8e1240ce49" providerId="ADAL" clId="{D15BC263-11FD-4CCD-A4CC-7CD9CF5F9306}" dt="2024-01-18T20:29:24.598" v="3085" actId="207"/>
          <ac:spMkLst>
            <pc:docMk/>
            <pc:sldMk cId="0" sldId="256"/>
            <ac:spMk id="21" creationId="{A0B44EC6-CE2C-45AD-8D62-9FD378E0218D}"/>
          </ac:spMkLst>
        </pc:spChg>
        <pc:spChg chg="add del">
          <ac:chgData name="Claudia Elena Rueda Londoño" userId="345f7c93-95c7-46af-ac26-4b8e1240ce49" providerId="ADAL" clId="{D15BC263-11FD-4CCD-A4CC-7CD9CF5F9306}" dt="2024-01-17T15:30:41.468" v="245" actId="478"/>
          <ac:spMkLst>
            <pc:docMk/>
            <pc:sldMk cId="0" sldId="256"/>
            <ac:spMk id="22" creationId="{096E32DB-2139-4FF4-936A-EEC8CCE1B9F6}"/>
          </ac:spMkLst>
        </pc:spChg>
        <pc:spChg chg="add del">
          <ac:chgData name="Claudia Elena Rueda Londoño" userId="345f7c93-95c7-46af-ac26-4b8e1240ce49" providerId="ADAL" clId="{D15BC263-11FD-4CCD-A4CC-7CD9CF5F9306}" dt="2024-01-17T15:32:52.324" v="247" actId="478"/>
          <ac:spMkLst>
            <pc:docMk/>
            <pc:sldMk cId="0" sldId="256"/>
            <ac:spMk id="23" creationId="{292542AC-3F5B-4923-88B7-4DDBA620A828}"/>
          </ac:spMkLst>
        </pc:spChg>
        <pc:spChg chg="add mod">
          <ac:chgData name="Claudia Elena Rueda Londoño" userId="345f7c93-95c7-46af-ac26-4b8e1240ce49" providerId="ADAL" clId="{D15BC263-11FD-4CCD-A4CC-7CD9CF5F9306}" dt="2024-01-17T15:38:09.080" v="318" actId="571"/>
          <ac:spMkLst>
            <pc:docMk/>
            <pc:sldMk cId="0" sldId="256"/>
            <ac:spMk id="24" creationId="{BD5A1EC2-8265-4DB0-AF27-EC5C2941FCAD}"/>
          </ac:spMkLst>
        </pc:spChg>
        <pc:spChg chg="add mod">
          <ac:chgData name="Claudia Elena Rueda Londoño" userId="345f7c93-95c7-46af-ac26-4b8e1240ce49" providerId="ADAL" clId="{D15BC263-11FD-4CCD-A4CC-7CD9CF5F9306}" dt="2024-01-17T15:38:09.080" v="318" actId="571"/>
          <ac:spMkLst>
            <pc:docMk/>
            <pc:sldMk cId="0" sldId="256"/>
            <ac:spMk id="25" creationId="{C8B94094-93C1-47F5-8747-8E5CF8739702}"/>
          </ac:spMkLst>
        </pc:spChg>
        <pc:grpChg chg="del mod">
          <ac:chgData name="Claudia Elena Rueda Londoño" userId="345f7c93-95c7-46af-ac26-4b8e1240ce49" providerId="ADAL" clId="{D15BC263-11FD-4CCD-A4CC-7CD9CF5F9306}" dt="2024-01-17T15:34:49.444" v="253" actId="478"/>
          <ac:grpSpMkLst>
            <pc:docMk/>
            <pc:sldMk cId="0" sldId="256"/>
            <ac:grpSpMk id="2" creationId="{00000000-0000-0000-0000-000000000000}"/>
          </ac:grpSpMkLst>
        </pc:grpChg>
        <pc:grpChg chg="del mod">
          <ac:chgData name="Claudia Elena Rueda Londoño" userId="345f7c93-95c7-46af-ac26-4b8e1240ce49" providerId="ADAL" clId="{D15BC263-11FD-4CCD-A4CC-7CD9CF5F9306}" dt="2024-01-17T15:34:48.340" v="252" actId="478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Claudia Elena Rueda Londoño" userId="345f7c93-95c7-46af-ac26-4b8e1240ce49" providerId="ADAL" clId="{D15BC263-11FD-4CCD-A4CC-7CD9CF5F9306}" dt="2024-01-17T15:40:40.444" v="358" actId="1076"/>
          <ac:grpSpMkLst>
            <pc:docMk/>
            <pc:sldMk cId="0" sldId="256"/>
            <ac:grpSpMk id="10" creationId="{00000000-0000-0000-0000-000000000000}"/>
          </ac:grpSpMkLst>
        </pc:grpChg>
        <pc:picChg chg="add del mod">
          <ac:chgData name="Claudia Elena Rueda Londoño" userId="345f7c93-95c7-46af-ac26-4b8e1240ce49" providerId="ADAL" clId="{D15BC263-11FD-4CCD-A4CC-7CD9CF5F9306}" dt="2024-01-17T15:54:04.131" v="474"/>
          <ac:picMkLst>
            <pc:docMk/>
            <pc:sldMk cId="0" sldId="256"/>
            <ac:picMk id="19" creationId="{1537C62A-8651-4261-B732-00BB9663F94B}"/>
          </ac:picMkLst>
        </pc:picChg>
        <pc:picChg chg="add mod ord modCrop">
          <ac:chgData name="Claudia Elena Rueda Londoño" userId="345f7c93-95c7-46af-ac26-4b8e1240ce49" providerId="ADAL" clId="{D15BC263-11FD-4CCD-A4CC-7CD9CF5F9306}" dt="2024-01-17T15:22:39.795" v="180" actId="167"/>
          <ac:picMkLst>
            <pc:docMk/>
            <pc:sldMk cId="0" sldId="256"/>
            <ac:picMk id="20" creationId="{9BEA4E6D-02A9-4AA8-A84D-4F6464C219F3}"/>
          </ac:picMkLst>
        </pc:picChg>
      </pc:sldChg>
      <pc:sldChg chg="addSp delSp modSp setBg">
        <pc:chgData name="Claudia Elena Rueda Londoño" userId="345f7c93-95c7-46af-ac26-4b8e1240ce49" providerId="ADAL" clId="{D15BC263-11FD-4CCD-A4CC-7CD9CF5F9306}" dt="2024-01-18T20:39:27.073" v="3106" actId="165"/>
        <pc:sldMkLst>
          <pc:docMk/>
          <pc:sldMk cId="0" sldId="259"/>
        </pc:sldMkLst>
        <pc:spChg chg="del">
          <ac:chgData name="Claudia Elena Rueda Londoño" userId="345f7c93-95c7-46af-ac26-4b8e1240ce49" providerId="ADAL" clId="{D15BC263-11FD-4CCD-A4CC-7CD9CF5F9306}" dt="2024-01-17T16:05:38.229" v="529" actId="478"/>
          <ac:spMkLst>
            <pc:docMk/>
            <pc:sldMk cId="0" sldId="259"/>
            <ac:spMk id="2" creationId="{00000000-0000-0000-0000-000000000000}"/>
          </ac:spMkLst>
        </pc:spChg>
        <pc:spChg chg="add mod ord topLvl">
          <ac:chgData name="Claudia Elena Rueda Londoño" userId="345f7c93-95c7-46af-ac26-4b8e1240ce49" providerId="ADAL" clId="{D15BC263-11FD-4CCD-A4CC-7CD9CF5F9306}" dt="2024-01-18T20:39:27.073" v="3106" actId="165"/>
          <ac:spMkLst>
            <pc:docMk/>
            <pc:sldMk cId="0" sldId="259"/>
            <ac:spMk id="2" creationId="{01BAD38A-08AE-4447-AD0E-8D4F2D1ACF51}"/>
          </ac:spMkLst>
        </pc:spChg>
        <pc:spChg chg="del mod topLvl">
          <ac:chgData name="Claudia Elena Rueda Londoño" userId="345f7c93-95c7-46af-ac26-4b8e1240ce49" providerId="ADAL" clId="{D15BC263-11FD-4CCD-A4CC-7CD9CF5F9306}" dt="2024-01-17T16:09:03.486" v="595" actId="478"/>
          <ac:spMkLst>
            <pc:docMk/>
            <pc:sldMk cId="0" sldId="259"/>
            <ac:spMk id="4" creationId="{00000000-0000-0000-0000-000000000000}"/>
          </ac:spMkLst>
        </pc:spChg>
        <pc:spChg chg="del mod topLvl">
          <ac:chgData name="Claudia Elena Rueda Londoño" userId="345f7c93-95c7-46af-ac26-4b8e1240ce49" providerId="ADAL" clId="{D15BC263-11FD-4CCD-A4CC-7CD9CF5F9306}" dt="2024-01-17T16:07:07.142" v="559" actId="478"/>
          <ac:spMkLst>
            <pc:docMk/>
            <pc:sldMk cId="0" sldId="259"/>
            <ac:spMk id="5" creationId="{00000000-0000-0000-0000-000000000000}"/>
          </ac:spMkLst>
        </pc:spChg>
        <pc:spChg chg="mod topLvl">
          <ac:chgData name="Claudia Elena Rueda Londoño" userId="345f7c93-95c7-46af-ac26-4b8e1240ce49" providerId="ADAL" clId="{D15BC263-11FD-4CCD-A4CC-7CD9CF5F9306}" dt="2024-01-18T20:39:27.073" v="3106" actId="165"/>
          <ac:spMkLst>
            <pc:docMk/>
            <pc:sldMk cId="0" sldId="259"/>
            <ac:spMk id="6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6:05:10.518" v="527" actId="478"/>
          <ac:spMkLst>
            <pc:docMk/>
            <pc:sldMk cId="0" sldId="259"/>
            <ac:spMk id="7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6:16:20.495" v="671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6:05:12.166" v="528" actId="478"/>
          <ac:spMkLst>
            <pc:docMk/>
            <pc:sldMk cId="0" sldId="259"/>
            <ac:spMk id="9" creationId="{00000000-0000-0000-0000-000000000000}"/>
          </ac:spMkLst>
        </pc:spChg>
        <pc:spChg chg="mod topLvl">
          <ac:chgData name="Claudia Elena Rueda Londoño" userId="345f7c93-95c7-46af-ac26-4b8e1240ce49" providerId="ADAL" clId="{D15BC263-11FD-4CCD-A4CC-7CD9CF5F9306}" dt="2024-01-18T20:39:27.073" v="3106" actId="165"/>
          <ac:spMkLst>
            <pc:docMk/>
            <pc:sldMk cId="0" sldId="259"/>
            <ac:spMk id="10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6:16:21.327" v="672" actId="478"/>
          <ac:spMkLst>
            <pc:docMk/>
            <pc:sldMk cId="0" sldId="259"/>
            <ac:spMk id="11" creationId="{222A582B-5B17-4B30-A016-F40F0F26D4C6}"/>
          </ac:spMkLst>
        </pc:spChg>
        <pc:spChg chg="add del mod ord">
          <ac:chgData name="Claudia Elena Rueda Londoño" userId="345f7c93-95c7-46af-ac26-4b8e1240ce49" providerId="ADAL" clId="{D15BC263-11FD-4CCD-A4CC-7CD9CF5F9306}" dt="2024-01-17T17:14:28.139" v="1216" actId="478"/>
          <ac:spMkLst>
            <pc:docMk/>
            <pc:sldMk cId="0" sldId="259"/>
            <ac:spMk id="12" creationId="{3AA124E8-C8D2-4DE0-A86A-76BE413752CC}"/>
          </ac:spMkLst>
        </pc:spChg>
        <pc:spChg chg="add del mod">
          <ac:chgData name="Claudia Elena Rueda Londoño" userId="345f7c93-95c7-46af-ac26-4b8e1240ce49" providerId="ADAL" clId="{D15BC263-11FD-4CCD-A4CC-7CD9CF5F9306}" dt="2024-01-17T16:16:13.816" v="667" actId="11529"/>
          <ac:spMkLst>
            <pc:docMk/>
            <pc:sldMk cId="0" sldId="259"/>
            <ac:spMk id="13" creationId="{97EB5DEB-CDF3-4884-841F-940ACC78C553}"/>
          </ac:spMkLst>
        </pc:spChg>
        <pc:spChg chg="add del mod ord">
          <ac:chgData name="Claudia Elena Rueda Londoño" userId="345f7c93-95c7-46af-ac26-4b8e1240ce49" providerId="ADAL" clId="{D15BC263-11FD-4CCD-A4CC-7CD9CF5F9306}" dt="2024-01-17T16:16:12.782" v="664" actId="11529"/>
          <ac:spMkLst>
            <pc:docMk/>
            <pc:sldMk cId="0" sldId="259"/>
            <ac:spMk id="14" creationId="{DB1D4449-DDDA-4DC3-BF2E-1BE7E0E00351}"/>
          </ac:spMkLst>
        </pc:spChg>
        <pc:grpChg chg="del mod">
          <ac:chgData name="Claudia Elena Rueda Londoño" userId="345f7c93-95c7-46af-ac26-4b8e1240ce49" providerId="ADAL" clId="{D15BC263-11FD-4CCD-A4CC-7CD9CF5F9306}" dt="2024-01-17T16:07:00.087" v="556" actId="165"/>
          <ac:grpSpMkLst>
            <pc:docMk/>
            <pc:sldMk cId="0" sldId="259"/>
            <ac:grpSpMk id="3" creationId="{00000000-0000-0000-0000-000000000000}"/>
          </ac:grpSpMkLst>
        </pc:grpChg>
        <pc:grpChg chg="add del mod">
          <ac:chgData name="Claudia Elena Rueda Londoño" userId="345f7c93-95c7-46af-ac26-4b8e1240ce49" providerId="ADAL" clId="{D15BC263-11FD-4CCD-A4CC-7CD9CF5F9306}" dt="2024-01-18T20:39:27.073" v="3106" actId="165"/>
          <ac:grpSpMkLst>
            <pc:docMk/>
            <pc:sldMk cId="0" sldId="259"/>
            <ac:grpSpMk id="3" creationId="{9D14B09F-41D3-4DB2-B2A9-E5C5DABF4DC0}"/>
          </ac:grpSpMkLst>
        </pc:grpChg>
      </pc:sldChg>
      <pc:sldChg chg="addSp delSp modSp setBg">
        <pc:chgData name="Claudia Elena Rueda Londoño" userId="345f7c93-95c7-46af-ac26-4b8e1240ce49" providerId="ADAL" clId="{D15BC263-11FD-4CCD-A4CC-7CD9CF5F9306}" dt="2024-01-18T20:41:52.732" v="3128" actId="207"/>
        <pc:sldMkLst>
          <pc:docMk/>
          <pc:sldMk cId="0" sldId="260"/>
        </pc:sldMkLst>
        <pc:spChg chg="del">
          <ac:chgData name="Claudia Elena Rueda Londoño" userId="345f7c93-95c7-46af-ac26-4b8e1240ce49" providerId="ADAL" clId="{D15BC263-11FD-4CCD-A4CC-7CD9CF5F9306}" dt="2024-01-17T17:03:16.879" v="1085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7:03:16.176" v="1084" actId="478"/>
          <ac:spMkLst>
            <pc:docMk/>
            <pc:sldMk cId="0" sldId="260"/>
            <ac:spMk id="3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41:35.156" v="3126" actId="1076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Claudia Elena Rueda Londoño" userId="345f7c93-95c7-46af-ac26-4b8e1240ce49" providerId="ADAL" clId="{D15BC263-11FD-4CCD-A4CC-7CD9CF5F9306}" dt="2024-01-17T17:09:26.080" v="1119" actId="478"/>
          <ac:spMkLst>
            <pc:docMk/>
            <pc:sldMk cId="0" sldId="260"/>
            <ac:spMk id="5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29:09.416" v="3082" actId="207"/>
          <ac:spMkLst>
            <pc:docMk/>
            <pc:sldMk cId="0" sldId="260"/>
            <ac:spMk id="6" creationId="{00000000-0000-0000-0000-000000000000}"/>
          </ac:spMkLst>
        </pc:spChg>
        <pc:spChg chg="add mod ord">
          <ac:chgData name="Claudia Elena Rueda Londoño" userId="345f7c93-95c7-46af-ac26-4b8e1240ce49" providerId="ADAL" clId="{D15BC263-11FD-4CCD-A4CC-7CD9CF5F9306}" dt="2024-01-18T20:41:43.647" v="3127" actId="14100"/>
          <ac:spMkLst>
            <pc:docMk/>
            <pc:sldMk cId="0" sldId="260"/>
            <ac:spMk id="7" creationId="{925A9F49-97AD-460D-A822-A1C7A57C34C5}"/>
          </ac:spMkLst>
        </pc:spChg>
        <pc:spChg chg="add mod">
          <ac:chgData name="Claudia Elena Rueda Londoño" userId="345f7c93-95c7-46af-ac26-4b8e1240ce49" providerId="ADAL" clId="{D15BC263-11FD-4CCD-A4CC-7CD9CF5F9306}" dt="2024-01-18T20:41:52.732" v="3128" actId="207"/>
          <ac:spMkLst>
            <pc:docMk/>
            <pc:sldMk cId="0" sldId="260"/>
            <ac:spMk id="9" creationId="{4DDE5260-B557-47F5-A2BA-6174BD3C6006}"/>
          </ac:spMkLst>
        </pc:spChg>
        <pc:spChg chg="add del mod">
          <ac:chgData name="Claudia Elena Rueda Londoño" userId="345f7c93-95c7-46af-ac26-4b8e1240ce49" providerId="ADAL" clId="{D15BC263-11FD-4CCD-A4CC-7CD9CF5F9306}" dt="2024-01-17T17:14:25.643" v="1215" actId="478"/>
          <ac:spMkLst>
            <pc:docMk/>
            <pc:sldMk cId="0" sldId="260"/>
            <ac:spMk id="10" creationId="{1CEFC63D-F438-46CD-B974-8EE26135EF02}"/>
          </ac:spMkLst>
        </pc:spChg>
        <pc:spChg chg="add mod">
          <ac:chgData name="Claudia Elena Rueda Londoño" userId="345f7c93-95c7-46af-ac26-4b8e1240ce49" providerId="ADAL" clId="{D15BC263-11FD-4CCD-A4CC-7CD9CF5F9306}" dt="2024-01-18T20:28:30.703" v="3077" actId="1076"/>
          <ac:spMkLst>
            <pc:docMk/>
            <pc:sldMk cId="0" sldId="260"/>
            <ac:spMk id="11" creationId="{5692ED34-5E46-4748-8C91-8020F5D4F3B1}"/>
          </ac:spMkLst>
        </pc:spChg>
        <pc:picChg chg="add del mod">
          <ac:chgData name="Claudia Elena Rueda Londoño" userId="345f7c93-95c7-46af-ac26-4b8e1240ce49" providerId="ADAL" clId="{D15BC263-11FD-4CCD-A4CC-7CD9CF5F9306}" dt="2024-01-17T16:20:14.879" v="707"/>
          <ac:picMkLst>
            <pc:docMk/>
            <pc:sldMk cId="0" sldId="260"/>
            <ac:picMk id="7" creationId="{8C6F8D05-A756-44A6-B984-4A0141B0C232}"/>
          </ac:picMkLst>
        </pc:picChg>
        <pc:picChg chg="add del mod">
          <ac:chgData name="Claudia Elena Rueda Londoño" userId="345f7c93-95c7-46af-ac26-4b8e1240ce49" providerId="ADAL" clId="{D15BC263-11FD-4CCD-A4CC-7CD9CF5F9306}" dt="2024-01-17T17:14:37.543" v="1217"/>
          <ac:picMkLst>
            <pc:docMk/>
            <pc:sldMk cId="0" sldId="260"/>
            <ac:picMk id="8" creationId="{290191F4-3ADC-45DE-A8CF-9B0703D6A292}"/>
          </ac:picMkLst>
        </pc:picChg>
      </pc:sldChg>
      <pc:sldChg chg="addSp delSp modSp setBg">
        <pc:chgData name="Claudia Elena Rueda Londoño" userId="345f7c93-95c7-46af-ac26-4b8e1240ce49" providerId="ADAL" clId="{D15BC263-11FD-4CCD-A4CC-7CD9CF5F9306}" dt="2024-01-18T20:26:43.106" v="3060" actId="20577"/>
        <pc:sldMkLst>
          <pc:docMk/>
          <pc:sldMk cId="0" sldId="280"/>
        </pc:sldMkLst>
        <pc:spChg chg="del">
          <ac:chgData name="Claudia Elena Rueda Londoño" userId="345f7c93-95c7-46af-ac26-4b8e1240ce49" providerId="ADAL" clId="{D15BC263-11FD-4CCD-A4CC-7CD9CF5F9306}" dt="2024-01-18T16:33:52.956" v="2793" actId="478"/>
          <ac:spMkLst>
            <pc:docMk/>
            <pc:sldMk cId="0" sldId="280"/>
            <ac:spMk id="2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6:33:53.959" v="2794" actId="478"/>
          <ac:spMkLst>
            <pc:docMk/>
            <pc:sldMk cId="0" sldId="280"/>
            <ac:spMk id="3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6:33:55.202" v="2795" actId="478"/>
          <ac:spMkLst>
            <pc:docMk/>
            <pc:sldMk cId="0" sldId="280"/>
            <ac:spMk id="4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6:33:51.969" v="2792" actId="478"/>
          <ac:spMkLst>
            <pc:docMk/>
            <pc:sldMk cId="0" sldId="280"/>
            <ac:spMk id="5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6:33:56.385" v="2796" actId="478"/>
          <ac:spMkLst>
            <pc:docMk/>
            <pc:sldMk cId="0" sldId="280"/>
            <ac:spMk id="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26:43.106" v="3060" actId="20577"/>
          <ac:spMkLst>
            <pc:docMk/>
            <pc:sldMk cId="0" sldId="280"/>
            <ac:spMk id="8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8T20:26:41.803" v="3057" actId="478"/>
          <ac:spMkLst>
            <pc:docMk/>
            <pc:sldMk cId="0" sldId="280"/>
            <ac:spMk id="9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13:00.382" v="3002" actId="1035"/>
          <ac:spMkLst>
            <pc:docMk/>
            <pc:sldMk cId="0" sldId="280"/>
            <ac:spMk id="10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13:00.382" v="3002" actId="1035"/>
          <ac:spMkLst>
            <pc:docMk/>
            <pc:sldMk cId="0" sldId="280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13:00.382" v="3002" actId="1035"/>
          <ac:spMkLst>
            <pc:docMk/>
            <pc:sldMk cId="0" sldId="280"/>
            <ac:spMk id="13" creationId="{00000000-0000-0000-0000-000000000000}"/>
          </ac:spMkLst>
        </pc:spChg>
        <pc:graphicFrameChg chg="add mod modGraphic">
          <ac:chgData name="Claudia Elena Rueda Londoño" userId="345f7c93-95c7-46af-ac26-4b8e1240ce49" providerId="ADAL" clId="{D15BC263-11FD-4CCD-A4CC-7CD9CF5F9306}" dt="2024-01-18T17:09:05.773" v="2933" actId="1076"/>
          <ac:graphicFrameMkLst>
            <pc:docMk/>
            <pc:sldMk cId="0" sldId="280"/>
            <ac:graphicFrameMk id="7" creationId="{78508602-A00A-4BBB-936E-FCAD3922C620}"/>
          </ac:graphicFrameMkLst>
        </pc:graphicFrameChg>
        <pc:graphicFrameChg chg="add del mod modGraphic">
          <ac:chgData name="Claudia Elena Rueda Londoño" userId="345f7c93-95c7-46af-ac26-4b8e1240ce49" providerId="ADAL" clId="{D15BC263-11FD-4CCD-A4CC-7CD9CF5F9306}" dt="2024-01-18T17:00:32.004" v="2852" actId="478"/>
          <ac:graphicFrameMkLst>
            <pc:docMk/>
            <pc:sldMk cId="0" sldId="280"/>
            <ac:graphicFrameMk id="12" creationId="{05D54B87-660A-40F4-8515-0417C4C07334}"/>
          </ac:graphicFrameMkLst>
        </pc:graphicFrameChg>
        <pc:graphicFrameChg chg="add del">
          <ac:chgData name="Claudia Elena Rueda Londoño" userId="345f7c93-95c7-46af-ac26-4b8e1240ce49" providerId="ADAL" clId="{D15BC263-11FD-4CCD-A4CC-7CD9CF5F9306}" dt="2024-01-18T17:01:37.618" v="2855"/>
          <ac:graphicFrameMkLst>
            <pc:docMk/>
            <pc:sldMk cId="0" sldId="280"/>
            <ac:graphicFrameMk id="14" creationId="{2055DAB9-0C40-4AD0-B02F-D88287FFA762}"/>
          </ac:graphicFrameMkLst>
        </pc:graphicFrameChg>
        <pc:graphicFrameChg chg="add mod modGraphic">
          <ac:chgData name="Claudia Elena Rueda Londoño" userId="345f7c93-95c7-46af-ac26-4b8e1240ce49" providerId="ADAL" clId="{D15BC263-11FD-4CCD-A4CC-7CD9CF5F9306}" dt="2024-01-18T17:08:54.661" v="2932" actId="1076"/>
          <ac:graphicFrameMkLst>
            <pc:docMk/>
            <pc:sldMk cId="0" sldId="280"/>
            <ac:graphicFrameMk id="15" creationId="{C8F4D310-4E5B-4A55-9675-80443EE7F9C6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6:57:36.183" v="2831" actId="478"/>
          <ac:graphicFrameMkLst>
            <pc:docMk/>
            <pc:sldMk cId="0" sldId="280"/>
            <ac:graphicFrameMk id="16" creationId="{B75DC3CA-C849-485C-9090-5B600403A287}"/>
          </ac:graphicFrameMkLst>
        </pc:graphicFrameChg>
        <pc:graphicFrameChg chg="add del mod modGraphic">
          <ac:chgData name="Claudia Elena Rueda Londoño" userId="345f7c93-95c7-46af-ac26-4b8e1240ce49" providerId="ADAL" clId="{D15BC263-11FD-4CCD-A4CC-7CD9CF5F9306}" dt="2024-01-18T17:05:21.608" v="2898" actId="478"/>
          <ac:graphicFrameMkLst>
            <pc:docMk/>
            <pc:sldMk cId="0" sldId="280"/>
            <ac:graphicFrameMk id="17" creationId="{9DBECB2E-FE83-46BF-93B2-C5C3C38EBA12}"/>
          </ac:graphicFrameMkLst>
        </pc:graphicFrameChg>
        <pc:graphicFrameChg chg="del">
          <ac:chgData name="Claudia Elena Rueda Londoño" userId="345f7c93-95c7-46af-ac26-4b8e1240ce49" providerId="ADAL" clId="{D15BC263-11FD-4CCD-A4CC-7CD9CF5F9306}" dt="2024-01-18T16:52:27.973" v="2798" actId="478"/>
          <ac:graphicFrameMkLst>
            <pc:docMk/>
            <pc:sldMk cId="0" sldId="280"/>
            <ac:graphicFrameMk id="18" creationId="{226D6F3D-9A08-4AFB-9AA8-1F3A0FC76938}"/>
          </ac:graphicFrameMkLst>
        </pc:graphicFrameChg>
        <pc:graphicFrameChg chg="del mod">
          <ac:chgData name="Claudia Elena Rueda Londoño" userId="345f7c93-95c7-46af-ac26-4b8e1240ce49" providerId="ADAL" clId="{D15BC263-11FD-4CCD-A4CC-7CD9CF5F9306}" dt="2024-01-18T17:04:16.670" v="2885" actId="478"/>
          <ac:graphicFrameMkLst>
            <pc:docMk/>
            <pc:sldMk cId="0" sldId="280"/>
            <ac:graphicFrameMk id="20" creationId="{6E96AC6E-DD57-4ED4-838F-611A6AA4E288}"/>
          </ac:graphicFrameMkLst>
        </pc:graphicFrameChg>
        <pc:graphicFrameChg chg="add mod modGraphic">
          <ac:chgData name="Claudia Elena Rueda Londoño" userId="345f7c93-95c7-46af-ac26-4b8e1240ce49" providerId="ADAL" clId="{D15BC263-11FD-4CCD-A4CC-7CD9CF5F9306}" dt="2024-01-18T20:14:49.131" v="3022" actId="14100"/>
          <ac:graphicFrameMkLst>
            <pc:docMk/>
            <pc:sldMk cId="0" sldId="280"/>
            <ac:graphicFrameMk id="21" creationId="{487C44EC-D889-47FB-9403-0C124CF2BC49}"/>
          </ac:graphicFrameMkLst>
        </pc:graphicFrameChg>
        <pc:graphicFrameChg chg="del">
          <ac:chgData name="Claudia Elena Rueda Londoño" userId="345f7c93-95c7-46af-ac26-4b8e1240ce49" providerId="ADAL" clId="{D15BC263-11FD-4CCD-A4CC-7CD9CF5F9306}" dt="2024-01-18T17:04:15.698" v="2884" actId="478"/>
          <ac:graphicFrameMkLst>
            <pc:docMk/>
            <pc:sldMk cId="0" sldId="280"/>
            <ac:graphicFrameMk id="22" creationId="{8CB59334-9F1F-4557-8519-26EBD83BF550}"/>
          </ac:graphicFrameMkLst>
        </pc:graphicFrameChg>
        <pc:picChg chg="add del mod">
          <ac:chgData name="Claudia Elena Rueda Londoño" userId="345f7c93-95c7-46af-ac26-4b8e1240ce49" providerId="ADAL" clId="{D15BC263-11FD-4CCD-A4CC-7CD9CF5F9306}" dt="2024-01-18T20:10:39.082" v="2976" actId="478"/>
          <ac:picMkLst>
            <pc:docMk/>
            <pc:sldMk cId="0" sldId="280"/>
            <ac:picMk id="2" creationId="{E26CB705-54BA-4D63-8A07-A52EEAF49554}"/>
          </ac:picMkLst>
        </pc:picChg>
        <pc:picChg chg="add del mod">
          <ac:chgData name="Claudia Elena Rueda Londoño" userId="345f7c93-95c7-46af-ac26-4b8e1240ce49" providerId="ADAL" clId="{D15BC263-11FD-4CCD-A4CC-7CD9CF5F9306}" dt="2024-01-18T20:14:59.542" v="3023" actId="478"/>
          <ac:picMkLst>
            <pc:docMk/>
            <pc:sldMk cId="0" sldId="280"/>
            <ac:picMk id="3" creationId="{AE1B258C-ADD0-4724-830E-F747299D2AA9}"/>
          </ac:picMkLst>
        </pc:picChg>
      </pc:sldChg>
      <pc:sldChg chg="addSp delSp modSp add setBg">
        <pc:chgData name="Claudia Elena Rueda Londoño" userId="345f7c93-95c7-46af-ac26-4b8e1240ce49" providerId="ADAL" clId="{D15BC263-11FD-4CCD-A4CC-7CD9CF5F9306}" dt="2024-01-17T17:16:33.625" v="1229"/>
        <pc:sldMkLst>
          <pc:docMk/>
          <pc:sldMk cId="4183002956" sldId="319"/>
        </pc:sldMkLst>
        <pc:spChg chg="mod">
          <ac:chgData name="Claudia Elena Rueda Londoño" userId="345f7c93-95c7-46af-ac26-4b8e1240ce49" providerId="ADAL" clId="{D15BC263-11FD-4CCD-A4CC-7CD9CF5F9306}" dt="2024-01-17T16:03:56.124" v="513" actId="1076"/>
          <ac:spMkLst>
            <pc:docMk/>
            <pc:sldMk cId="4183002956" sldId="319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6:35:25.167" v="880" actId="207"/>
          <ac:spMkLst>
            <pc:docMk/>
            <pc:sldMk cId="4183002956" sldId="319"/>
            <ac:spMk id="15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5:51:19.045" v="454" actId="2711"/>
          <ac:spMkLst>
            <pc:docMk/>
            <pc:sldMk cId="4183002956" sldId="319"/>
            <ac:spMk id="1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5:52:20.672" v="459" actId="790"/>
          <ac:spMkLst>
            <pc:docMk/>
            <pc:sldMk cId="4183002956" sldId="319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5:51:57.830" v="457" actId="790"/>
          <ac:spMkLst>
            <pc:docMk/>
            <pc:sldMk cId="4183002956" sldId="319"/>
            <ac:spMk id="18" creationId="{00000000-0000-0000-0000-000000000000}"/>
          </ac:spMkLst>
        </pc:spChg>
        <pc:grpChg chg="del">
          <ac:chgData name="Claudia Elena Rueda Londoño" userId="345f7c93-95c7-46af-ac26-4b8e1240ce49" providerId="ADAL" clId="{D15BC263-11FD-4CCD-A4CC-7CD9CF5F9306}" dt="2024-01-17T15:45:16.839" v="442" actId="478"/>
          <ac:grpSpMkLst>
            <pc:docMk/>
            <pc:sldMk cId="4183002956" sldId="319"/>
            <ac:grpSpMk id="2" creationId="{00000000-0000-0000-0000-000000000000}"/>
          </ac:grpSpMkLst>
        </pc:grpChg>
        <pc:grpChg chg="del">
          <ac:chgData name="Claudia Elena Rueda Londoño" userId="345f7c93-95c7-46af-ac26-4b8e1240ce49" providerId="ADAL" clId="{D15BC263-11FD-4CCD-A4CC-7CD9CF5F9306}" dt="2024-01-17T15:45:03.807" v="439" actId="478"/>
          <ac:grpSpMkLst>
            <pc:docMk/>
            <pc:sldMk cId="4183002956" sldId="319"/>
            <ac:grpSpMk id="5" creationId="{00000000-0000-0000-0000-000000000000}"/>
          </ac:grpSpMkLst>
        </pc:grpChg>
        <pc:grpChg chg="del">
          <ac:chgData name="Claudia Elena Rueda Londoño" userId="345f7c93-95c7-46af-ac26-4b8e1240ce49" providerId="ADAL" clId="{D15BC263-11FD-4CCD-A4CC-7CD9CF5F9306}" dt="2024-01-17T15:45:02.431" v="438" actId="478"/>
          <ac:grpSpMkLst>
            <pc:docMk/>
            <pc:sldMk cId="4183002956" sldId="319"/>
            <ac:grpSpMk id="9" creationId="{00000000-0000-0000-0000-000000000000}"/>
          </ac:grpSpMkLst>
        </pc:grpChg>
        <pc:grpChg chg="mod">
          <ac:chgData name="Claudia Elena Rueda Londoño" userId="345f7c93-95c7-46af-ac26-4b8e1240ce49" providerId="ADAL" clId="{D15BC263-11FD-4CCD-A4CC-7CD9CF5F9306}" dt="2024-01-17T16:04:09.196" v="515" actId="1076"/>
          <ac:grpSpMkLst>
            <pc:docMk/>
            <pc:sldMk cId="4183002956" sldId="319"/>
            <ac:grpSpMk id="14" creationId="{00000000-0000-0000-0000-000000000000}"/>
          </ac:grpSpMkLst>
        </pc:grpChg>
        <pc:picChg chg="add del mod">
          <ac:chgData name="Claudia Elena Rueda Londoño" userId="345f7c93-95c7-46af-ac26-4b8e1240ce49" providerId="ADAL" clId="{D15BC263-11FD-4CCD-A4CC-7CD9CF5F9306}" dt="2024-01-17T16:18:40.125" v="699"/>
          <ac:picMkLst>
            <pc:docMk/>
            <pc:sldMk cId="4183002956" sldId="319"/>
            <ac:picMk id="19" creationId="{A7A581D6-6244-4B65-9CF1-7727667A6BB0}"/>
          </ac:picMkLst>
        </pc:picChg>
      </pc:sldChg>
      <pc:sldChg chg="addSp delSp modSp add ord setBg">
        <pc:chgData name="Claudia Elena Rueda Londoño" userId="345f7c93-95c7-46af-ac26-4b8e1240ce49" providerId="ADAL" clId="{D15BC263-11FD-4CCD-A4CC-7CD9CF5F9306}" dt="2024-01-17T17:17:07.844" v="1233" actId="207"/>
        <pc:sldMkLst>
          <pc:docMk/>
          <pc:sldMk cId="3683771326" sldId="320"/>
        </pc:sldMkLst>
        <pc:spChg chg="del mod">
          <ac:chgData name="Claudia Elena Rueda Londoño" userId="345f7c93-95c7-46af-ac26-4b8e1240ce49" providerId="ADAL" clId="{D15BC263-11FD-4CCD-A4CC-7CD9CF5F9306}" dt="2024-01-17T15:53:14.494" v="465" actId="478"/>
          <ac:spMkLst>
            <pc:docMk/>
            <pc:sldMk cId="3683771326" sldId="320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6:03:49.188" v="511" actId="1076"/>
          <ac:spMkLst>
            <pc:docMk/>
            <pc:sldMk cId="3683771326" sldId="320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6:03:49.188" v="511" actId="1076"/>
          <ac:spMkLst>
            <pc:docMk/>
            <pc:sldMk cId="3683771326" sldId="320"/>
            <ac:spMk id="15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6:35:32.963" v="882" actId="207"/>
          <ac:spMkLst>
            <pc:docMk/>
            <pc:sldMk cId="3683771326" sldId="320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7:16:45.754" v="1231" actId="207"/>
          <ac:spMkLst>
            <pc:docMk/>
            <pc:sldMk cId="3683771326" sldId="320"/>
            <ac:spMk id="18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7T17:16:51.475" v="1232" actId="207"/>
          <ac:spMkLst>
            <pc:docMk/>
            <pc:sldMk cId="3683771326" sldId="320"/>
            <ac:spMk id="19" creationId="{00000000-0000-0000-0000-000000000000}"/>
          </ac:spMkLst>
        </pc:spChg>
        <pc:spChg chg="add mod">
          <ac:chgData name="Claudia Elena Rueda Londoño" userId="345f7c93-95c7-46af-ac26-4b8e1240ce49" providerId="ADAL" clId="{D15BC263-11FD-4CCD-A4CC-7CD9CF5F9306}" dt="2024-01-17T17:17:07.844" v="1233" actId="207"/>
          <ac:spMkLst>
            <pc:docMk/>
            <pc:sldMk cId="3683771326" sldId="320"/>
            <ac:spMk id="20" creationId="{3432FDE9-740B-4078-B0A1-DE33D0A5AC75}"/>
          </ac:spMkLst>
        </pc:spChg>
        <pc:grpChg chg="del">
          <ac:chgData name="Claudia Elena Rueda Londoño" userId="345f7c93-95c7-46af-ac26-4b8e1240ce49" providerId="ADAL" clId="{D15BC263-11FD-4CCD-A4CC-7CD9CF5F9306}" dt="2024-01-17T15:53:19.273" v="468" actId="478"/>
          <ac:grpSpMkLst>
            <pc:docMk/>
            <pc:sldMk cId="3683771326" sldId="320"/>
            <ac:grpSpMk id="2" creationId="{00000000-0000-0000-0000-000000000000}"/>
          </ac:grpSpMkLst>
        </pc:grpChg>
        <pc:grpChg chg="del">
          <ac:chgData name="Claudia Elena Rueda Londoño" userId="345f7c93-95c7-46af-ac26-4b8e1240ce49" providerId="ADAL" clId="{D15BC263-11FD-4CCD-A4CC-7CD9CF5F9306}" dt="2024-01-17T15:53:17.121" v="466" actId="478"/>
          <ac:grpSpMkLst>
            <pc:docMk/>
            <pc:sldMk cId="3683771326" sldId="320"/>
            <ac:grpSpMk id="5" creationId="{00000000-0000-0000-0000-000000000000}"/>
          </ac:grpSpMkLst>
        </pc:grpChg>
        <pc:grpChg chg="del">
          <ac:chgData name="Claudia Elena Rueda Londoño" userId="345f7c93-95c7-46af-ac26-4b8e1240ce49" providerId="ADAL" clId="{D15BC263-11FD-4CCD-A4CC-7CD9CF5F9306}" dt="2024-01-17T15:53:18.761" v="467" actId="478"/>
          <ac:grpSpMkLst>
            <pc:docMk/>
            <pc:sldMk cId="3683771326" sldId="320"/>
            <ac:grpSpMk id="9" creationId="{00000000-0000-0000-0000-000000000000}"/>
          </ac:grpSpMkLst>
        </pc:grpChg>
      </pc:sldChg>
      <pc:sldChg chg="addSp delSp modSp add mod ord setBg">
        <pc:chgData name="Claudia Elena Rueda Londoño" userId="345f7c93-95c7-46af-ac26-4b8e1240ce49" providerId="ADAL" clId="{D15BC263-11FD-4CCD-A4CC-7CD9CF5F9306}" dt="2024-01-18T21:37:31.517" v="3632" actId="1036"/>
        <pc:sldMkLst>
          <pc:docMk/>
          <pc:sldMk cId="801958804" sldId="321"/>
        </pc:sldMkLst>
        <pc:spChg chg="add del">
          <ac:chgData name="Claudia Elena Rueda Londoño" userId="345f7c93-95c7-46af-ac26-4b8e1240ce49" providerId="ADAL" clId="{D15BC263-11FD-4CCD-A4CC-7CD9CF5F9306}" dt="2024-01-17T15:57:48.458" v="487" actId="478"/>
          <ac:spMkLst>
            <pc:docMk/>
            <pc:sldMk cId="801958804" sldId="321"/>
            <ac:spMk id="2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6:22:13.639" v="725" actId="478"/>
          <ac:spMkLst>
            <pc:docMk/>
            <pc:sldMk cId="801958804" sldId="321"/>
            <ac:spMk id="3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42:18.166" v="3130" actId="20577"/>
          <ac:spMkLst>
            <pc:docMk/>
            <pc:sldMk cId="801958804" sldId="321"/>
            <ac:spMk id="4" creationId="{00000000-0000-0000-0000-000000000000}"/>
          </ac:spMkLst>
        </pc:spChg>
        <pc:spChg chg="mod ord">
          <ac:chgData name="Claudia Elena Rueda Londoño" userId="345f7c93-95c7-46af-ac26-4b8e1240ce49" providerId="ADAL" clId="{D15BC263-11FD-4CCD-A4CC-7CD9CF5F9306}" dt="2024-01-18T21:33:06.206" v="3570"/>
          <ac:spMkLst>
            <pc:docMk/>
            <pc:sldMk cId="801958804" sldId="321"/>
            <ac:spMk id="5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0:42:46.533" v="3156" actId="20577"/>
          <ac:spMkLst>
            <pc:docMk/>
            <pc:sldMk cId="801958804" sldId="321"/>
            <ac:spMk id="6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5:56:46.923" v="484" actId="478"/>
          <ac:spMkLst>
            <pc:docMk/>
            <pc:sldMk cId="801958804" sldId="321"/>
            <ac:spMk id="7" creationId="{00000000-0000-0000-0000-000000000000}"/>
          </ac:spMkLst>
        </pc:spChg>
        <pc:spChg chg="del mod ord">
          <ac:chgData name="Claudia Elena Rueda Londoño" userId="345f7c93-95c7-46af-ac26-4b8e1240ce49" providerId="ADAL" clId="{D15BC263-11FD-4CCD-A4CC-7CD9CF5F9306}" dt="2024-01-17T16:38:50.420" v="911" actId="478"/>
          <ac:spMkLst>
            <pc:docMk/>
            <pc:sldMk cId="801958804" sldId="321"/>
            <ac:spMk id="9" creationId="{00000000-0000-0000-0000-000000000000}"/>
          </ac:spMkLst>
        </pc:spChg>
        <pc:spChg chg="mod ord">
          <ac:chgData name="Claudia Elena Rueda Londoño" userId="345f7c93-95c7-46af-ac26-4b8e1240ce49" providerId="ADAL" clId="{D15BC263-11FD-4CCD-A4CC-7CD9CF5F9306}" dt="2024-01-17T17:04:08.727" v="1090" actId="207"/>
          <ac:spMkLst>
            <pc:docMk/>
            <pc:sldMk cId="801958804" sldId="321"/>
            <ac:spMk id="10" creationId="{00000000-0000-0000-0000-000000000000}"/>
          </ac:spMkLst>
        </pc:spChg>
        <pc:spChg chg="add del mod ord">
          <ac:chgData name="Claudia Elena Rueda Londoño" userId="345f7c93-95c7-46af-ac26-4b8e1240ce49" providerId="ADAL" clId="{D15BC263-11FD-4CCD-A4CC-7CD9CF5F9306}" dt="2024-01-17T16:51:35.270" v="962" actId="478"/>
          <ac:spMkLst>
            <pc:docMk/>
            <pc:sldMk cId="801958804" sldId="321"/>
            <ac:spMk id="12" creationId="{00000000-0000-0000-0000-000000000000}"/>
          </ac:spMkLst>
        </pc:spChg>
        <pc:spChg chg="mod ord">
          <ac:chgData name="Claudia Elena Rueda Londoño" userId="345f7c93-95c7-46af-ac26-4b8e1240ce49" providerId="ADAL" clId="{D15BC263-11FD-4CCD-A4CC-7CD9CF5F9306}" dt="2024-01-18T20:43:07.286" v="3160" actId="1037"/>
          <ac:spMkLst>
            <pc:docMk/>
            <pc:sldMk cId="801958804" sldId="321"/>
            <ac:spMk id="13" creationId="{00000000-0000-0000-0000-000000000000}"/>
          </ac:spMkLst>
        </pc:spChg>
        <pc:spChg chg="add mod ord">
          <ac:chgData name="Claudia Elena Rueda Londoño" userId="345f7c93-95c7-46af-ac26-4b8e1240ce49" providerId="ADAL" clId="{D15BC263-11FD-4CCD-A4CC-7CD9CF5F9306}" dt="2024-01-18T15:20:03.081" v="2537" actId="208"/>
          <ac:spMkLst>
            <pc:docMk/>
            <pc:sldMk cId="801958804" sldId="321"/>
            <ac:spMk id="17" creationId="{A60B2519-BB24-4ED0-9C7B-0F030399E194}"/>
          </ac:spMkLst>
        </pc:spChg>
        <pc:spChg chg="add mod ord">
          <ac:chgData name="Claudia Elena Rueda Londoño" userId="345f7c93-95c7-46af-ac26-4b8e1240ce49" providerId="ADAL" clId="{D15BC263-11FD-4CCD-A4CC-7CD9CF5F9306}" dt="2024-01-18T20:42:56.891" v="3157" actId="1038"/>
          <ac:spMkLst>
            <pc:docMk/>
            <pc:sldMk cId="801958804" sldId="321"/>
            <ac:spMk id="18" creationId="{6F5778B9-FE3F-4C00-A982-2048AC7A9D9D}"/>
          </ac:spMkLst>
        </pc:spChg>
        <pc:graphicFrameChg chg="add del mod">
          <ac:chgData name="Claudia Elena Rueda Londoño" userId="345f7c93-95c7-46af-ac26-4b8e1240ce49" providerId="ADAL" clId="{D15BC263-11FD-4CCD-A4CC-7CD9CF5F9306}" dt="2024-01-17T15:57:57.040" v="493" actId="478"/>
          <ac:graphicFrameMkLst>
            <pc:docMk/>
            <pc:sldMk cId="801958804" sldId="321"/>
            <ac:graphicFrameMk id="14" creationId="{224A1C35-428A-4370-BDCC-DC0245BFC0F9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37:31.517" v="3632" actId="1036"/>
          <ac:graphicFrameMkLst>
            <pc:docMk/>
            <pc:sldMk cId="801958804" sldId="321"/>
            <ac:graphicFrameMk id="15" creationId="{224A1C35-428A-4370-BDCC-DC0245BFC0F9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37:31.517" v="3632" actId="1036"/>
          <ac:graphicFrameMkLst>
            <pc:docMk/>
            <pc:sldMk cId="801958804" sldId="321"/>
            <ac:graphicFrameMk id="16" creationId="{007DA570-E631-4908-8370-0FF148205253}"/>
          </ac:graphicFrameMkLst>
        </pc:graphicFrameChg>
        <pc:picChg chg="add del mod">
          <ac:chgData name="Claudia Elena Rueda Londoño" userId="345f7c93-95c7-46af-ac26-4b8e1240ce49" providerId="ADAL" clId="{D15BC263-11FD-4CCD-A4CC-7CD9CF5F9306}" dt="2024-01-17T16:54:02.775" v="1044"/>
          <ac:picMkLst>
            <pc:docMk/>
            <pc:sldMk cId="801958804" sldId="321"/>
            <ac:picMk id="8" creationId="{42AB2AC9-9863-4FE6-A1D8-EF0CCE0F69FA}"/>
          </ac:picMkLst>
        </pc:picChg>
      </pc:sldChg>
      <pc:sldChg chg="addSp delSp modSp add setBg">
        <pc:chgData name="Claudia Elena Rueda Londoño" userId="345f7c93-95c7-46af-ac26-4b8e1240ce49" providerId="ADAL" clId="{D15BC263-11FD-4CCD-A4CC-7CD9CF5F9306}" dt="2024-01-18T13:16:07.326" v="1819" actId="20577"/>
        <pc:sldMkLst>
          <pc:docMk/>
          <pc:sldMk cId="709801259" sldId="322"/>
        </pc:sldMkLst>
        <pc:spChg chg="del">
          <ac:chgData name="Claudia Elena Rueda Londoño" userId="345f7c93-95c7-46af-ac26-4b8e1240ce49" providerId="ADAL" clId="{D15BC263-11FD-4CCD-A4CC-7CD9CF5F9306}" dt="2024-01-17T19:15:05.745" v="1242" actId="478"/>
          <ac:spMkLst>
            <pc:docMk/>
            <pc:sldMk cId="709801259" sldId="322"/>
            <ac:spMk id="2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9:15:14.177" v="1248" actId="478"/>
          <ac:spMkLst>
            <pc:docMk/>
            <pc:sldMk cId="709801259" sldId="322"/>
            <ac:spMk id="3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9:15:12.777" v="1247" actId="478"/>
          <ac:spMkLst>
            <pc:docMk/>
            <pc:sldMk cId="709801259" sldId="322"/>
            <ac:spMk id="4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7T19:15:11.281" v="1246" actId="478"/>
          <ac:spMkLst>
            <pc:docMk/>
            <pc:sldMk cId="709801259" sldId="322"/>
            <ac:spMk id="5" creationId="{00000000-0000-0000-0000-000000000000}"/>
          </ac:spMkLst>
        </pc:spChg>
        <pc:spChg chg="del mod">
          <ac:chgData name="Claudia Elena Rueda Londoño" userId="345f7c93-95c7-46af-ac26-4b8e1240ce49" providerId="ADAL" clId="{D15BC263-11FD-4CCD-A4CC-7CD9CF5F9306}" dt="2024-01-17T19:15:24.433" v="1252" actId="478"/>
          <ac:spMkLst>
            <pc:docMk/>
            <pc:sldMk cId="709801259" sldId="322"/>
            <ac:spMk id="6" creationId="{00000000-0000-0000-0000-000000000000}"/>
          </ac:spMkLst>
        </pc:spChg>
        <pc:spChg chg="del topLvl">
          <ac:chgData name="Claudia Elena Rueda Londoño" userId="345f7c93-95c7-46af-ac26-4b8e1240ce49" providerId="ADAL" clId="{D15BC263-11FD-4CCD-A4CC-7CD9CF5F9306}" dt="2024-01-17T19:39:09.531" v="1332" actId="478"/>
          <ac:spMkLst>
            <pc:docMk/>
            <pc:sldMk cId="709801259" sldId="322"/>
            <ac:spMk id="8" creationId="{00000000-0000-0000-0000-000000000000}"/>
          </ac:spMkLst>
        </pc:spChg>
        <pc:spChg chg="mod ord">
          <ac:chgData name="Claudia Elena Rueda Londoño" userId="345f7c93-95c7-46af-ac26-4b8e1240ce49" providerId="ADAL" clId="{D15BC263-11FD-4CCD-A4CC-7CD9CF5F9306}" dt="2024-01-17T20:22:34.175" v="1673" actId="1076"/>
          <ac:spMkLst>
            <pc:docMk/>
            <pc:sldMk cId="709801259" sldId="322"/>
            <ac:spMk id="9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9:25:22.443" v="1254" actId="478"/>
          <ac:spMkLst>
            <pc:docMk/>
            <pc:sldMk cId="709801259" sldId="322"/>
            <ac:spMk id="15" creationId="{8C4130DB-9E0D-4D22-8FA3-FA9B4A239FE5}"/>
          </ac:spMkLst>
        </pc:spChg>
        <pc:spChg chg="add del mod">
          <ac:chgData name="Claudia Elena Rueda Londoño" userId="345f7c93-95c7-46af-ac26-4b8e1240ce49" providerId="ADAL" clId="{D15BC263-11FD-4CCD-A4CC-7CD9CF5F9306}" dt="2024-01-17T19:25:54.795" v="1259" actId="478"/>
          <ac:spMkLst>
            <pc:docMk/>
            <pc:sldMk cId="709801259" sldId="322"/>
            <ac:spMk id="16" creationId="{AD3FE6C2-64F9-4059-968D-CD6A001798E5}"/>
          </ac:spMkLst>
        </pc:spChg>
        <pc:spChg chg="add del mod">
          <ac:chgData name="Claudia Elena Rueda Londoño" userId="345f7c93-95c7-46af-ac26-4b8e1240ce49" providerId="ADAL" clId="{D15BC263-11FD-4CCD-A4CC-7CD9CF5F9306}" dt="2024-01-17T19:26:22.380" v="1267" actId="478"/>
          <ac:spMkLst>
            <pc:docMk/>
            <pc:sldMk cId="709801259" sldId="322"/>
            <ac:spMk id="17" creationId="{BCD6C655-7669-4D42-9E34-41739BEF44C5}"/>
          </ac:spMkLst>
        </pc:spChg>
        <pc:spChg chg="add del mod">
          <ac:chgData name="Claudia Elena Rueda Londoño" userId="345f7c93-95c7-46af-ac26-4b8e1240ce49" providerId="ADAL" clId="{D15BC263-11FD-4CCD-A4CC-7CD9CF5F9306}" dt="2024-01-17T19:27:47.788" v="1286" actId="478"/>
          <ac:spMkLst>
            <pc:docMk/>
            <pc:sldMk cId="709801259" sldId="322"/>
            <ac:spMk id="18" creationId="{74CC237E-45F2-46A5-8F6E-33D72A082E2A}"/>
          </ac:spMkLst>
        </pc:spChg>
        <pc:spChg chg="del">
          <ac:chgData name="Claudia Elena Rueda Londoño" userId="345f7c93-95c7-46af-ac26-4b8e1240ce49" providerId="ADAL" clId="{D15BC263-11FD-4CCD-A4CC-7CD9CF5F9306}" dt="2024-01-17T19:39:29.435" v="1334" actId="478"/>
          <ac:spMkLst>
            <pc:docMk/>
            <pc:sldMk cId="709801259" sldId="322"/>
            <ac:spMk id="19" creationId="{00000000-0000-0000-0000-000000000000}"/>
          </ac:spMkLst>
        </pc:spChg>
        <pc:spChg chg="del mod">
          <ac:chgData name="Claudia Elena Rueda Londoño" userId="345f7c93-95c7-46af-ac26-4b8e1240ce49" providerId="ADAL" clId="{D15BC263-11FD-4CCD-A4CC-7CD9CF5F9306}" dt="2024-01-17T19:39:31.139" v="1336" actId="478"/>
          <ac:spMkLst>
            <pc:docMk/>
            <pc:sldMk cId="709801259" sldId="322"/>
            <ac:spMk id="22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9:27:12.012" v="1274" actId="478"/>
          <ac:spMkLst>
            <pc:docMk/>
            <pc:sldMk cId="709801259" sldId="322"/>
            <ac:spMk id="23" creationId="{3EB08E57-F7E4-415D-BEA7-52CEDC41393A}"/>
          </ac:spMkLst>
        </pc:spChg>
        <pc:spChg chg="add del mod">
          <ac:chgData name="Claudia Elena Rueda Londoño" userId="345f7c93-95c7-46af-ac26-4b8e1240ce49" providerId="ADAL" clId="{D15BC263-11FD-4CCD-A4CC-7CD9CF5F9306}" dt="2024-01-17T19:27:46.212" v="1285" actId="478"/>
          <ac:spMkLst>
            <pc:docMk/>
            <pc:sldMk cId="709801259" sldId="322"/>
            <ac:spMk id="24" creationId="{75939A15-A8E1-4724-A9B6-2C4D16C586D2}"/>
          </ac:spMkLst>
        </pc:spChg>
        <pc:spChg chg="del">
          <ac:chgData name="Claudia Elena Rueda Londoño" userId="345f7c93-95c7-46af-ac26-4b8e1240ce49" providerId="ADAL" clId="{D15BC263-11FD-4CCD-A4CC-7CD9CF5F9306}" dt="2024-01-17T19:39:33.435" v="1338" actId="478"/>
          <ac:spMkLst>
            <pc:docMk/>
            <pc:sldMk cId="709801259" sldId="322"/>
            <ac:spMk id="25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9:32:21.152" v="1308" actId="478"/>
          <ac:spMkLst>
            <pc:docMk/>
            <pc:sldMk cId="709801259" sldId="322"/>
            <ac:spMk id="27" creationId="{1C62BD48-7B0B-46F1-8403-64F0C7AC66C2}"/>
          </ac:spMkLst>
        </pc:spChg>
        <pc:spChg chg="mod">
          <ac:chgData name="Claudia Elena Rueda Londoño" userId="345f7c93-95c7-46af-ac26-4b8e1240ce49" providerId="ADAL" clId="{D15BC263-11FD-4CCD-A4CC-7CD9CF5F9306}" dt="2024-01-17T20:13:02.112" v="1571" actId="20577"/>
          <ac:spMkLst>
            <pc:docMk/>
            <pc:sldMk cId="709801259" sldId="322"/>
            <ac:spMk id="32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7T19:32:11.295" v="1307" actId="478"/>
          <ac:spMkLst>
            <pc:docMk/>
            <pc:sldMk cId="709801259" sldId="322"/>
            <ac:spMk id="33" creationId="{64BFD29C-E300-4061-ADE3-2DEFA7ABA5B2}"/>
          </ac:spMkLst>
        </pc:spChg>
        <pc:spChg chg="add mod topLvl">
          <ac:chgData name="Claudia Elena Rueda Londoño" userId="345f7c93-95c7-46af-ac26-4b8e1240ce49" providerId="ADAL" clId="{D15BC263-11FD-4CCD-A4CC-7CD9CF5F9306}" dt="2024-01-17T19:43:04.307" v="1389" actId="14100"/>
          <ac:spMkLst>
            <pc:docMk/>
            <pc:sldMk cId="709801259" sldId="322"/>
            <ac:spMk id="34" creationId="{1E665536-8A3B-4285-A1B7-961DFCFF1638}"/>
          </ac:spMkLst>
        </pc:spChg>
        <pc:spChg chg="add mod topLvl">
          <ac:chgData name="Claudia Elena Rueda Londoño" userId="345f7c93-95c7-46af-ac26-4b8e1240ce49" providerId="ADAL" clId="{D15BC263-11FD-4CCD-A4CC-7CD9CF5F9306}" dt="2024-01-17T19:54:16.805" v="1413" actId="1076"/>
          <ac:spMkLst>
            <pc:docMk/>
            <pc:sldMk cId="709801259" sldId="322"/>
            <ac:spMk id="35" creationId="{4496979C-FDA5-4322-A58F-B7CDF93D6505}"/>
          </ac:spMkLst>
        </pc:spChg>
        <pc:spChg chg="mod">
          <ac:chgData name="Claudia Elena Rueda Londoño" userId="345f7c93-95c7-46af-ac26-4b8e1240ce49" providerId="ADAL" clId="{D15BC263-11FD-4CCD-A4CC-7CD9CF5F9306}" dt="2024-01-17T19:55:08.310" v="1421" actId="14100"/>
          <ac:spMkLst>
            <pc:docMk/>
            <pc:sldMk cId="709801259" sldId="322"/>
            <ac:spMk id="49" creationId="{ED7BE6A4-8A4E-469B-AFEB-D25A2F36B6A6}"/>
          </ac:spMkLst>
        </pc:spChg>
        <pc:spChg chg="add del mod">
          <ac:chgData name="Claudia Elena Rueda Londoño" userId="345f7c93-95c7-46af-ac26-4b8e1240ce49" providerId="ADAL" clId="{D15BC263-11FD-4CCD-A4CC-7CD9CF5F9306}" dt="2024-01-17T20:08:24.927" v="1541" actId="478"/>
          <ac:spMkLst>
            <pc:docMk/>
            <pc:sldMk cId="709801259" sldId="322"/>
            <ac:spMk id="50" creationId="{DC2FEBCF-5B5D-463D-A0C2-F0FA1FB06DC6}"/>
          </ac:spMkLst>
        </pc:spChg>
        <pc:spChg chg="add mod">
          <ac:chgData name="Claudia Elena Rueda Londoño" userId="345f7c93-95c7-46af-ac26-4b8e1240ce49" providerId="ADAL" clId="{D15BC263-11FD-4CCD-A4CC-7CD9CF5F9306}" dt="2024-01-17T22:56:35.977" v="1758" actId="14100"/>
          <ac:spMkLst>
            <pc:docMk/>
            <pc:sldMk cId="709801259" sldId="322"/>
            <ac:spMk id="51" creationId="{FEBB9939-184B-46C7-B67D-86E103410DDD}"/>
          </ac:spMkLst>
        </pc:spChg>
        <pc:spChg chg="add mod">
          <ac:chgData name="Claudia Elena Rueda Londoño" userId="345f7c93-95c7-46af-ac26-4b8e1240ce49" providerId="ADAL" clId="{D15BC263-11FD-4CCD-A4CC-7CD9CF5F9306}" dt="2024-01-17T20:22:34.175" v="1673" actId="1076"/>
          <ac:spMkLst>
            <pc:docMk/>
            <pc:sldMk cId="709801259" sldId="322"/>
            <ac:spMk id="52" creationId="{72020902-DC17-4F80-B5DE-44AFDE6117B1}"/>
          </ac:spMkLst>
        </pc:spChg>
        <pc:spChg chg="add del mod">
          <ac:chgData name="Claudia Elena Rueda Londoño" userId="345f7c93-95c7-46af-ac26-4b8e1240ce49" providerId="ADAL" clId="{D15BC263-11FD-4CCD-A4CC-7CD9CF5F9306}" dt="2024-01-17T20:08:29.520" v="1544" actId="478"/>
          <ac:spMkLst>
            <pc:docMk/>
            <pc:sldMk cId="709801259" sldId="322"/>
            <ac:spMk id="53" creationId="{18CC443F-AC8A-4D91-ABD7-936F3F25157C}"/>
          </ac:spMkLst>
        </pc:spChg>
        <pc:spChg chg="mod">
          <ac:chgData name="Claudia Elena Rueda Londoño" userId="345f7c93-95c7-46af-ac26-4b8e1240ce49" providerId="ADAL" clId="{D15BC263-11FD-4CCD-A4CC-7CD9CF5F9306}" dt="2024-01-17T20:08:56.951" v="1548" actId="14100"/>
          <ac:spMkLst>
            <pc:docMk/>
            <pc:sldMk cId="709801259" sldId="322"/>
            <ac:spMk id="56" creationId="{E2F862CC-8531-4B8A-B374-FB21724BCAF7}"/>
          </ac:spMkLst>
        </pc:spChg>
        <pc:spChg chg="add mod">
          <ac:chgData name="Claudia Elena Rueda Londoño" userId="345f7c93-95c7-46af-ac26-4b8e1240ce49" providerId="ADAL" clId="{D15BC263-11FD-4CCD-A4CC-7CD9CF5F9306}" dt="2024-01-17T22:39:57.267" v="1674" actId="1076"/>
          <ac:spMkLst>
            <pc:docMk/>
            <pc:sldMk cId="709801259" sldId="322"/>
            <ac:spMk id="57" creationId="{05DD1DF8-F7C7-49BA-BD71-106FA6AB84FD}"/>
          </ac:spMkLst>
        </pc:spChg>
        <pc:spChg chg="add mod">
          <ac:chgData name="Claudia Elena Rueda Londoño" userId="345f7c93-95c7-46af-ac26-4b8e1240ce49" providerId="ADAL" clId="{D15BC263-11FD-4CCD-A4CC-7CD9CF5F9306}" dt="2024-01-17T22:40:11.259" v="1677" actId="14100"/>
          <ac:spMkLst>
            <pc:docMk/>
            <pc:sldMk cId="709801259" sldId="322"/>
            <ac:spMk id="58" creationId="{7F415DC0-B1F4-4DC4-8890-0BEC860CAFFF}"/>
          </ac:spMkLst>
        </pc:spChg>
        <pc:spChg chg="add mod">
          <ac:chgData name="Claudia Elena Rueda Londoño" userId="345f7c93-95c7-46af-ac26-4b8e1240ce49" providerId="ADAL" clId="{D15BC263-11FD-4CCD-A4CC-7CD9CF5F9306}" dt="2024-01-18T13:16:07.326" v="1819" actId="20577"/>
          <ac:spMkLst>
            <pc:docMk/>
            <pc:sldMk cId="709801259" sldId="322"/>
            <ac:spMk id="59" creationId="{13D454B8-653E-4DB7-A61E-C597DD079DB0}"/>
          </ac:spMkLst>
        </pc:spChg>
        <pc:spChg chg="add del mod">
          <ac:chgData name="Claudia Elena Rueda Londoño" userId="345f7c93-95c7-46af-ac26-4b8e1240ce49" providerId="ADAL" clId="{D15BC263-11FD-4CCD-A4CC-7CD9CF5F9306}" dt="2024-01-17T20:11:25.558" v="1563"/>
          <ac:spMkLst>
            <pc:docMk/>
            <pc:sldMk cId="709801259" sldId="322"/>
            <ac:spMk id="60" creationId="{D461B7CC-2A36-4E77-931E-66BD81F66985}"/>
          </ac:spMkLst>
        </pc:spChg>
        <pc:spChg chg="add mod">
          <ac:chgData name="Claudia Elena Rueda Londoño" userId="345f7c93-95c7-46af-ac26-4b8e1240ce49" providerId="ADAL" clId="{D15BC263-11FD-4CCD-A4CC-7CD9CF5F9306}" dt="2024-01-17T22:49:50.052" v="1716" actId="20577"/>
          <ac:spMkLst>
            <pc:docMk/>
            <pc:sldMk cId="709801259" sldId="322"/>
            <ac:spMk id="61" creationId="{EA4CDE37-D863-4D0C-AD07-1AF3A1D06BFF}"/>
          </ac:spMkLst>
        </pc:spChg>
        <pc:spChg chg="add mod">
          <ac:chgData name="Claudia Elena Rueda Londoño" userId="345f7c93-95c7-46af-ac26-4b8e1240ce49" providerId="ADAL" clId="{D15BC263-11FD-4CCD-A4CC-7CD9CF5F9306}" dt="2024-01-17T22:51:23.586" v="1723" actId="255"/>
          <ac:spMkLst>
            <pc:docMk/>
            <pc:sldMk cId="709801259" sldId="322"/>
            <ac:spMk id="62" creationId="{82287BCB-FCA1-4F39-8E9A-DE72662323C5}"/>
          </ac:spMkLst>
        </pc:spChg>
        <pc:grpChg chg="del mod">
          <ac:chgData name="Claudia Elena Rueda Londoño" userId="345f7c93-95c7-46af-ac26-4b8e1240ce49" providerId="ADAL" clId="{D15BC263-11FD-4CCD-A4CC-7CD9CF5F9306}" dt="2024-01-17T19:39:09.531" v="1332" actId="478"/>
          <ac:grpSpMkLst>
            <pc:docMk/>
            <pc:sldMk cId="709801259" sldId="322"/>
            <ac:grpSpMk id="7" creationId="{00000000-0000-0000-0000-000000000000}"/>
          </ac:grpSpMkLst>
        </pc:grpChg>
        <pc:grpChg chg="del mod">
          <ac:chgData name="Claudia Elena Rueda Londoño" userId="345f7c93-95c7-46af-ac26-4b8e1240ce49" providerId="ADAL" clId="{D15BC263-11FD-4CCD-A4CC-7CD9CF5F9306}" dt="2024-01-17T19:44:15.347" v="1396" actId="478"/>
          <ac:grpSpMkLst>
            <pc:docMk/>
            <pc:sldMk cId="709801259" sldId="322"/>
            <ac:grpSpMk id="10" creationId="{00000000-0000-0000-0000-000000000000}"/>
          </ac:grpSpMkLst>
        </pc:grpChg>
        <pc:grpChg chg="del mod">
          <ac:chgData name="Claudia Elena Rueda Londoño" userId="345f7c93-95c7-46af-ac26-4b8e1240ce49" providerId="ADAL" clId="{D15BC263-11FD-4CCD-A4CC-7CD9CF5F9306}" dt="2024-01-17T19:39:27.603" v="1333" actId="478"/>
          <ac:grpSpMkLst>
            <pc:docMk/>
            <pc:sldMk cId="709801259" sldId="322"/>
            <ac:grpSpMk id="20" creationId="{00000000-0000-0000-0000-000000000000}"/>
          </ac:grpSpMkLst>
        </pc:grpChg>
        <pc:grpChg chg="del">
          <ac:chgData name="Claudia Elena Rueda Londoño" userId="345f7c93-95c7-46af-ac26-4b8e1240ce49" providerId="ADAL" clId="{D15BC263-11FD-4CCD-A4CC-7CD9CF5F9306}" dt="2024-01-17T19:39:32.458" v="1337" actId="478"/>
          <ac:grpSpMkLst>
            <pc:docMk/>
            <pc:sldMk cId="709801259" sldId="322"/>
            <ac:grpSpMk id="28" creationId="{00000000-0000-0000-0000-000000000000}"/>
          </ac:grpSpMkLst>
        </pc:grpChg>
        <pc:grpChg chg="add del mod">
          <ac:chgData name="Claudia Elena Rueda Londoño" userId="345f7c93-95c7-46af-ac26-4b8e1240ce49" providerId="ADAL" clId="{D15BC263-11FD-4CCD-A4CC-7CD9CF5F9306}" dt="2024-01-17T19:33:37.388" v="1322" actId="165"/>
          <ac:grpSpMkLst>
            <pc:docMk/>
            <pc:sldMk cId="709801259" sldId="322"/>
            <ac:grpSpMk id="36" creationId="{2F8D57E9-FD7D-4E41-8BFA-DD68F28C11FD}"/>
          </ac:grpSpMkLst>
        </pc:grpChg>
        <pc:grpChg chg="add mod">
          <ac:chgData name="Claudia Elena Rueda Londoño" userId="345f7c93-95c7-46af-ac26-4b8e1240ce49" providerId="ADAL" clId="{D15BC263-11FD-4CCD-A4CC-7CD9CF5F9306}" dt="2024-01-17T20:05:42.831" v="1525" actId="1076"/>
          <ac:grpSpMkLst>
            <pc:docMk/>
            <pc:sldMk cId="709801259" sldId="322"/>
            <ac:grpSpMk id="37" creationId="{5D2B6219-F192-4594-8C34-970758EF52CF}"/>
          </ac:grpSpMkLst>
        </pc:grpChg>
        <pc:grpChg chg="add del mod">
          <ac:chgData name="Claudia Elena Rueda Londoño" userId="345f7c93-95c7-46af-ac26-4b8e1240ce49" providerId="ADAL" clId="{D15BC263-11FD-4CCD-A4CC-7CD9CF5F9306}" dt="2024-01-17T19:43:07.932" v="1390" actId="478"/>
          <ac:grpSpMkLst>
            <pc:docMk/>
            <pc:sldMk cId="709801259" sldId="322"/>
            <ac:grpSpMk id="38" creationId="{03DBAD99-0A8D-4A58-9A4D-19748FA550AB}"/>
          </ac:grpSpMkLst>
        </pc:grpChg>
        <pc:grpChg chg="add del mod">
          <ac:chgData name="Claudia Elena Rueda Londoño" userId="345f7c93-95c7-46af-ac26-4b8e1240ce49" providerId="ADAL" clId="{D15BC263-11FD-4CCD-A4CC-7CD9CF5F9306}" dt="2024-01-17T19:42:11.525" v="1373"/>
          <ac:grpSpMkLst>
            <pc:docMk/>
            <pc:sldMk cId="709801259" sldId="322"/>
            <ac:grpSpMk id="41" creationId="{FF29138D-F7E3-4E41-B9EB-044169DB09F7}"/>
          </ac:grpSpMkLst>
        </pc:grpChg>
        <pc:grpChg chg="add del mod">
          <ac:chgData name="Claudia Elena Rueda Londoño" userId="345f7c93-95c7-46af-ac26-4b8e1240ce49" providerId="ADAL" clId="{D15BC263-11FD-4CCD-A4CC-7CD9CF5F9306}" dt="2024-01-17T19:42:31.068" v="1382"/>
          <ac:grpSpMkLst>
            <pc:docMk/>
            <pc:sldMk cId="709801259" sldId="322"/>
            <ac:grpSpMk id="44" creationId="{20CD3CB1-A993-4755-AAC8-477E374CDA28}"/>
          </ac:grpSpMkLst>
        </pc:grpChg>
        <pc:grpChg chg="add del mod">
          <ac:chgData name="Claudia Elena Rueda Londoño" userId="345f7c93-95c7-46af-ac26-4b8e1240ce49" providerId="ADAL" clId="{D15BC263-11FD-4CCD-A4CC-7CD9CF5F9306}" dt="2024-01-17T20:08:37.031" v="1545" actId="478"/>
          <ac:grpSpMkLst>
            <pc:docMk/>
            <pc:sldMk cId="709801259" sldId="322"/>
            <ac:grpSpMk id="47" creationId="{484E1D36-14E6-46C3-94BD-DD3097D7BA19}"/>
          </ac:grpSpMkLst>
        </pc:grpChg>
        <pc:grpChg chg="add mod">
          <ac:chgData name="Claudia Elena Rueda Londoño" userId="345f7c93-95c7-46af-ac26-4b8e1240ce49" providerId="ADAL" clId="{D15BC263-11FD-4CCD-A4CC-7CD9CF5F9306}" dt="2024-01-17T20:12:04.472" v="1568" actId="1076"/>
          <ac:grpSpMkLst>
            <pc:docMk/>
            <pc:sldMk cId="709801259" sldId="322"/>
            <ac:grpSpMk id="54" creationId="{6C8AABE9-7305-44F7-AB22-40919390C76C}"/>
          </ac:grpSpMkLst>
        </pc:grpChg>
        <pc:picChg chg="del mod">
          <ac:chgData name="Claudia Elena Rueda Londoño" userId="345f7c93-95c7-46af-ac26-4b8e1240ce49" providerId="ADAL" clId="{D15BC263-11FD-4CCD-A4CC-7CD9CF5F9306}" dt="2024-01-17T19:15:06.449" v="1243" actId="478"/>
          <ac:picMkLst>
            <pc:docMk/>
            <pc:sldMk cId="709801259" sldId="322"/>
            <ac:picMk id="14" creationId="{2FAF92C3-CA5D-4562-8914-286BB2B47562}"/>
          </ac:picMkLst>
        </pc:picChg>
        <pc:picChg chg="del">
          <ac:chgData name="Claudia Elena Rueda Londoño" userId="345f7c93-95c7-46af-ac26-4b8e1240ce49" providerId="ADAL" clId="{D15BC263-11FD-4CCD-A4CC-7CD9CF5F9306}" dt="2024-01-17T19:15:15.280" v="1249" actId="478"/>
          <ac:picMkLst>
            <pc:docMk/>
            <pc:sldMk cId="709801259" sldId="322"/>
            <ac:picMk id="26" creationId="{AE450D2D-9631-419D-98BC-96A1C91CFDBD}"/>
          </ac:picMkLst>
        </pc:picChg>
      </pc:sldChg>
      <pc:sldChg chg="delSp modSp add">
        <pc:chgData name="Claudia Elena Rueda Londoño" userId="345f7c93-95c7-46af-ac26-4b8e1240ce49" providerId="ADAL" clId="{D15BC263-11FD-4CCD-A4CC-7CD9CF5F9306}" dt="2024-01-18T15:20:13.375" v="2538" actId="207"/>
        <pc:sldMkLst>
          <pc:docMk/>
          <pc:sldMk cId="1704546944" sldId="324"/>
        </pc:sldMkLst>
        <pc:spChg chg="mod">
          <ac:chgData name="Claudia Elena Rueda Londoño" userId="345f7c93-95c7-46af-ac26-4b8e1240ce49" providerId="ADAL" clId="{D15BC263-11FD-4CCD-A4CC-7CD9CF5F9306}" dt="2024-01-18T15:14:51.333" v="2510" actId="1035"/>
          <ac:spMkLst>
            <pc:docMk/>
            <pc:sldMk cId="1704546944" sldId="324"/>
            <ac:spMk id="18" creationId="{B79144B7-C4F6-4DC2-AC83-74F06A13AB7F}"/>
          </ac:spMkLst>
        </pc:spChg>
        <pc:spChg chg="mod">
          <ac:chgData name="Claudia Elena Rueda Londoño" userId="345f7c93-95c7-46af-ac26-4b8e1240ce49" providerId="ADAL" clId="{D15BC263-11FD-4CCD-A4CC-7CD9CF5F9306}" dt="2024-01-18T15:20:13.375" v="2538" actId="207"/>
          <ac:spMkLst>
            <pc:docMk/>
            <pc:sldMk cId="1704546944" sldId="324"/>
            <ac:spMk id="32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15:14:37.476" v="2504" actId="1076"/>
          <ac:spMkLst>
            <pc:docMk/>
            <pc:sldMk cId="1704546944" sldId="324"/>
            <ac:spMk id="57" creationId="{05DD1DF8-F7C7-49BA-BD71-106FA6AB84FD}"/>
          </ac:spMkLst>
        </pc:spChg>
        <pc:spChg chg="del mod">
          <ac:chgData name="Claudia Elena Rueda Londoño" userId="345f7c93-95c7-46af-ac26-4b8e1240ce49" providerId="ADAL" clId="{D15BC263-11FD-4CCD-A4CC-7CD9CF5F9306}" dt="2024-01-18T14:42:43.785" v="2325" actId="478"/>
          <ac:spMkLst>
            <pc:docMk/>
            <pc:sldMk cId="1704546944" sldId="324"/>
            <ac:spMk id="58" creationId="{7F415DC0-B1F4-4DC4-8890-0BEC860CAFFF}"/>
          </ac:spMkLst>
        </pc:spChg>
        <pc:spChg chg="mod">
          <ac:chgData name="Claudia Elena Rueda Londoño" userId="345f7c93-95c7-46af-ac26-4b8e1240ce49" providerId="ADAL" clId="{D15BC263-11FD-4CCD-A4CC-7CD9CF5F9306}" dt="2024-01-18T15:14:46.285" v="2505" actId="1076"/>
          <ac:spMkLst>
            <pc:docMk/>
            <pc:sldMk cId="1704546944" sldId="324"/>
            <ac:spMk id="59" creationId="{13D454B8-653E-4DB7-A61E-C597DD079DB0}"/>
          </ac:spMkLst>
        </pc:spChg>
        <pc:spChg chg="mod">
          <ac:chgData name="Claudia Elena Rueda Londoño" userId="345f7c93-95c7-46af-ac26-4b8e1240ce49" providerId="ADAL" clId="{D15BC263-11FD-4CCD-A4CC-7CD9CF5F9306}" dt="2024-01-18T15:14:46.285" v="2505" actId="1076"/>
          <ac:spMkLst>
            <pc:docMk/>
            <pc:sldMk cId="1704546944" sldId="324"/>
            <ac:spMk id="62" creationId="{82287BCB-FCA1-4F39-8E9A-DE72662323C5}"/>
          </ac:spMkLst>
        </pc:spChg>
        <pc:grpChg chg="mod">
          <ac:chgData name="Claudia Elena Rueda Londoño" userId="345f7c93-95c7-46af-ac26-4b8e1240ce49" providerId="ADAL" clId="{D15BC263-11FD-4CCD-A4CC-7CD9CF5F9306}" dt="2024-01-18T15:13:43.269" v="2496" actId="1076"/>
          <ac:grpSpMkLst>
            <pc:docMk/>
            <pc:sldMk cId="1704546944" sldId="324"/>
            <ac:grpSpMk id="54" creationId="{6C8AABE9-7305-44F7-AB22-40919390C76C}"/>
          </ac:grpSpMkLst>
        </pc:grpChg>
      </pc:sldChg>
      <pc:sldChg chg="addSp delSp modSp add setBg">
        <pc:chgData name="Claudia Elena Rueda Londoño" userId="345f7c93-95c7-46af-ac26-4b8e1240ce49" providerId="ADAL" clId="{D15BC263-11FD-4CCD-A4CC-7CD9CF5F9306}" dt="2024-01-18T15:20:53.930" v="2544" actId="207"/>
        <pc:sldMkLst>
          <pc:docMk/>
          <pc:sldMk cId="3784432237" sldId="325"/>
        </pc:sldMkLst>
        <pc:spChg chg="del">
          <ac:chgData name="Claudia Elena Rueda Londoño" userId="345f7c93-95c7-46af-ac26-4b8e1240ce49" providerId="ADAL" clId="{D15BC263-11FD-4CCD-A4CC-7CD9CF5F9306}" dt="2024-01-17T22:58:36.514" v="1766" actId="478"/>
          <ac:spMkLst>
            <pc:docMk/>
            <pc:sldMk cId="3784432237" sldId="325"/>
            <ac:spMk id="18" creationId="{B79144B7-C4F6-4DC2-AC83-74F06A13AB7F}"/>
          </ac:spMkLst>
        </pc:spChg>
        <pc:spChg chg="add mod">
          <ac:chgData name="Claudia Elena Rueda Londoño" userId="345f7c93-95c7-46af-ac26-4b8e1240ce49" providerId="ADAL" clId="{D15BC263-11FD-4CCD-A4CC-7CD9CF5F9306}" dt="2024-01-18T14:44:45.531" v="2356" actId="12788"/>
          <ac:spMkLst>
            <pc:docMk/>
            <pc:sldMk cId="3784432237" sldId="325"/>
            <ac:spMk id="18" creationId="{F81C86A3-4B55-4913-BDF7-1028B9E3F17B}"/>
          </ac:spMkLst>
        </pc:spChg>
        <pc:spChg chg="add mod topLvl">
          <ac:chgData name="Claudia Elena Rueda Londoño" userId="345f7c93-95c7-46af-ac26-4b8e1240ce49" providerId="ADAL" clId="{D15BC263-11FD-4CCD-A4CC-7CD9CF5F9306}" dt="2024-01-18T14:59:31.232" v="2477" actId="1036"/>
          <ac:spMkLst>
            <pc:docMk/>
            <pc:sldMk cId="3784432237" sldId="325"/>
            <ac:spMk id="20" creationId="{3383D1E3-E8E6-41C5-B8BF-A2A121C2A715}"/>
          </ac:spMkLst>
        </pc:spChg>
        <pc:spChg chg="add mod">
          <ac:chgData name="Claudia Elena Rueda Londoño" userId="345f7c93-95c7-46af-ac26-4b8e1240ce49" providerId="ADAL" clId="{D15BC263-11FD-4CCD-A4CC-7CD9CF5F9306}" dt="2024-01-18T15:20:46.943" v="2543" actId="207"/>
          <ac:spMkLst>
            <pc:docMk/>
            <pc:sldMk cId="3784432237" sldId="325"/>
            <ac:spMk id="21" creationId="{8C6C3DF9-4F18-4901-A776-9C04DD8C57FA}"/>
          </ac:spMkLst>
        </pc:spChg>
        <pc:spChg chg="add mod topLvl">
          <ac:chgData name="Claudia Elena Rueda Londoño" userId="345f7c93-95c7-46af-ac26-4b8e1240ce49" providerId="ADAL" clId="{D15BC263-11FD-4CCD-A4CC-7CD9CF5F9306}" dt="2024-01-18T14:59:40.581" v="2479" actId="404"/>
          <ac:spMkLst>
            <pc:docMk/>
            <pc:sldMk cId="3784432237" sldId="325"/>
            <ac:spMk id="22" creationId="{B47DF652-059C-4869-8709-AC0B5D3B6EAB}"/>
          </ac:spMkLst>
        </pc:spChg>
        <pc:spChg chg="add mod topLvl">
          <ac:chgData name="Claudia Elena Rueda Londoño" userId="345f7c93-95c7-46af-ac26-4b8e1240ce49" providerId="ADAL" clId="{D15BC263-11FD-4CCD-A4CC-7CD9CF5F9306}" dt="2024-01-18T15:20:31.806" v="2541" actId="207"/>
          <ac:spMkLst>
            <pc:docMk/>
            <pc:sldMk cId="3784432237" sldId="325"/>
            <ac:spMk id="23" creationId="{C78ACFB4-CFE3-4F2A-A20D-47E9B6790A03}"/>
          </ac:spMkLst>
        </pc:spChg>
        <pc:spChg chg="mod">
          <ac:chgData name="Claudia Elena Rueda Londoño" userId="345f7c93-95c7-46af-ac26-4b8e1240ce49" providerId="ADAL" clId="{D15BC263-11FD-4CCD-A4CC-7CD9CF5F9306}" dt="2024-01-18T15:20:53.930" v="2544" actId="207"/>
          <ac:spMkLst>
            <pc:docMk/>
            <pc:sldMk cId="3784432237" sldId="325"/>
            <ac:spMk id="32" creationId="{00000000-0000-0000-0000-000000000000}"/>
          </ac:spMkLst>
        </pc:spChg>
        <pc:spChg chg="mod topLvl">
          <ac:chgData name="Claudia Elena Rueda Londoño" userId="345f7c93-95c7-46af-ac26-4b8e1240ce49" providerId="ADAL" clId="{D15BC263-11FD-4CCD-A4CC-7CD9CF5F9306}" dt="2024-01-18T14:59:31.232" v="2477" actId="1036"/>
          <ac:spMkLst>
            <pc:docMk/>
            <pc:sldMk cId="3784432237" sldId="325"/>
            <ac:spMk id="57" creationId="{05DD1DF8-F7C7-49BA-BD71-106FA6AB84FD}"/>
          </ac:spMkLst>
        </pc:spChg>
        <pc:spChg chg="del">
          <ac:chgData name="Claudia Elena Rueda Londoño" userId="345f7c93-95c7-46af-ac26-4b8e1240ce49" providerId="ADAL" clId="{D15BC263-11FD-4CCD-A4CC-7CD9CF5F9306}" dt="2024-01-17T23:07:10.148" v="1803" actId="478"/>
          <ac:spMkLst>
            <pc:docMk/>
            <pc:sldMk cId="3784432237" sldId="325"/>
            <ac:spMk id="59" creationId="{13D454B8-653E-4DB7-A61E-C597DD079DB0}"/>
          </ac:spMkLst>
        </pc:spChg>
        <pc:spChg chg="del">
          <ac:chgData name="Claudia Elena Rueda Londoño" userId="345f7c93-95c7-46af-ac26-4b8e1240ce49" providerId="ADAL" clId="{D15BC263-11FD-4CCD-A4CC-7CD9CF5F9306}" dt="2024-01-17T23:07:08.812" v="1802" actId="478"/>
          <ac:spMkLst>
            <pc:docMk/>
            <pc:sldMk cId="3784432237" sldId="325"/>
            <ac:spMk id="62" creationId="{82287BCB-FCA1-4F39-8E9A-DE72662323C5}"/>
          </ac:spMkLst>
        </pc:spChg>
        <pc:grpChg chg="add del mod">
          <ac:chgData name="Claudia Elena Rueda Londoño" userId="345f7c93-95c7-46af-ac26-4b8e1240ce49" providerId="ADAL" clId="{D15BC263-11FD-4CCD-A4CC-7CD9CF5F9306}" dt="2024-01-18T14:51:04.591" v="2417" actId="165"/>
          <ac:grpSpMkLst>
            <pc:docMk/>
            <pc:sldMk cId="3784432237" sldId="325"/>
            <ac:grpSpMk id="2" creationId="{FBDAC85D-1C76-442D-A452-9D03D7FE5117}"/>
          </ac:grpSpMkLst>
        </pc:grpChg>
        <pc:grpChg chg="add del mod">
          <ac:chgData name="Claudia Elena Rueda Londoño" userId="345f7c93-95c7-46af-ac26-4b8e1240ce49" providerId="ADAL" clId="{D15BC263-11FD-4CCD-A4CC-7CD9CF5F9306}" dt="2024-01-18T14:51:11.042" v="2418" actId="165"/>
          <ac:grpSpMkLst>
            <pc:docMk/>
            <pc:sldMk cId="3784432237" sldId="325"/>
            <ac:grpSpMk id="3" creationId="{B959F4A2-B471-47F8-9D21-C7AE8FC269A0}"/>
          </ac:grpSpMkLst>
        </pc:grpChg>
        <pc:grpChg chg="add del mod">
          <ac:chgData name="Claudia Elena Rueda Londoño" userId="345f7c93-95c7-46af-ac26-4b8e1240ce49" providerId="ADAL" clId="{D15BC263-11FD-4CCD-A4CC-7CD9CF5F9306}" dt="2024-01-17T22:58:56.201" v="1772"/>
          <ac:grpSpMkLst>
            <pc:docMk/>
            <pc:sldMk cId="3784432237" sldId="325"/>
            <ac:grpSpMk id="12" creationId="{9BB2C877-6FC8-4606-BFB3-AB9C3BB0EC66}"/>
          </ac:grpSpMkLst>
        </pc:grpChg>
        <pc:grpChg chg="add mod topLvl">
          <ac:chgData name="Claudia Elena Rueda Londoño" userId="345f7c93-95c7-46af-ac26-4b8e1240ce49" providerId="ADAL" clId="{D15BC263-11FD-4CCD-A4CC-7CD9CF5F9306}" dt="2024-01-18T15:15:13.018" v="2511" actId="207"/>
          <ac:grpSpMkLst>
            <pc:docMk/>
            <pc:sldMk cId="3784432237" sldId="325"/>
            <ac:grpSpMk id="16" creationId="{064C2236-A78B-47DE-9501-82ABBD61373D}"/>
          </ac:grpSpMkLst>
        </pc:grpChg>
        <pc:grpChg chg="mod topLvl">
          <ac:chgData name="Claudia Elena Rueda Londoño" userId="345f7c93-95c7-46af-ac26-4b8e1240ce49" providerId="ADAL" clId="{D15BC263-11FD-4CCD-A4CC-7CD9CF5F9306}" dt="2024-01-18T15:15:13.018" v="2511" actId="207"/>
          <ac:grpSpMkLst>
            <pc:docMk/>
            <pc:sldMk cId="3784432237" sldId="325"/>
            <ac:grpSpMk id="54" creationId="{6C8AABE9-7305-44F7-AB22-40919390C76C}"/>
          </ac:grpSpMkLst>
        </pc:grpChg>
      </pc:sldChg>
      <pc:sldChg chg="addSp delSp modSp add setBg">
        <pc:chgData name="Claudia Elena Rueda Londoño" userId="345f7c93-95c7-46af-ac26-4b8e1240ce49" providerId="ADAL" clId="{D15BC263-11FD-4CCD-A4CC-7CD9CF5F9306}" dt="2024-01-18T22:37:47.355" v="4159" actId="20577"/>
        <pc:sldMkLst>
          <pc:docMk/>
          <pc:sldMk cId="1342959105" sldId="327"/>
        </pc:sldMkLst>
        <pc:spChg chg="mod">
          <ac:chgData name="Claudia Elena Rueda Londoño" userId="345f7c93-95c7-46af-ac26-4b8e1240ce49" providerId="ADAL" clId="{D15BC263-11FD-4CCD-A4CC-7CD9CF5F9306}" dt="2024-01-18T13:59:56.271" v="2081" actId="1076"/>
          <ac:spMkLst>
            <pc:docMk/>
            <pc:sldMk cId="1342959105" sldId="327"/>
            <ac:spMk id="5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2:19:26.372" v="3972" actId="948"/>
          <ac:spMkLst>
            <pc:docMk/>
            <pc:sldMk cId="1342959105" sldId="327"/>
            <ac:spMk id="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2:06:20.822" v="3901" actId="20577"/>
          <ac:spMkLst>
            <pc:docMk/>
            <pc:sldMk cId="1342959105" sldId="327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2:37:47.355" v="4159" actId="20577"/>
          <ac:spMkLst>
            <pc:docMk/>
            <pc:sldMk cId="1342959105" sldId="327"/>
            <ac:spMk id="8" creationId="{00000000-0000-0000-0000-000000000000}"/>
          </ac:spMkLst>
        </pc:spChg>
        <pc:graphicFrameChg chg="add del mod modGraphic">
          <ac:chgData name="Claudia Elena Rueda Londoño" userId="345f7c93-95c7-46af-ac26-4b8e1240ce49" providerId="ADAL" clId="{D15BC263-11FD-4CCD-A4CC-7CD9CF5F9306}" dt="2024-01-18T13:53:02.610" v="2033" actId="478"/>
          <ac:graphicFrameMkLst>
            <pc:docMk/>
            <pc:sldMk cId="1342959105" sldId="327"/>
            <ac:graphicFrameMk id="3" creationId="{41DD01C6-C32A-4002-80F9-5065A6E61E85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3:55:58.995" v="2053" actId="478"/>
          <ac:graphicFrameMkLst>
            <pc:docMk/>
            <pc:sldMk cId="1342959105" sldId="327"/>
            <ac:graphicFrameMk id="4" creationId="{D66B7A11-6EBA-4BDA-BFEA-95E198630B77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3:57:18.195" v="2059" actId="478"/>
          <ac:graphicFrameMkLst>
            <pc:docMk/>
            <pc:sldMk cId="1342959105" sldId="327"/>
            <ac:graphicFrameMk id="9" creationId="{7E52FD27-0D41-4AD6-8A2D-A4406F7E5E4F}"/>
          </ac:graphicFrameMkLst>
        </pc:graphicFrameChg>
        <pc:graphicFrameChg chg="del mod">
          <ac:chgData name="Claudia Elena Rueda Londoño" userId="345f7c93-95c7-46af-ac26-4b8e1240ce49" providerId="ADAL" clId="{D15BC263-11FD-4CCD-A4CC-7CD9CF5F9306}" dt="2024-01-18T13:59:32.996" v="2078" actId="478"/>
          <ac:graphicFrameMkLst>
            <pc:docMk/>
            <pc:sldMk cId="1342959105" sldId="327"/>
            <ac:graphicFrameMk id="10" creationId="{0101E2DD-9792-4CF7-9CA7-EDB5537580BF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3:59:10.360" v="2071" actId="478"/>
          <ac:graphicFrameMkLst>
            <pc:docMk/>
            <pc:sldMk cId="1342959105" sldId="327"/>
            <ac:graphicFrameMk id="11" creationId="{18B7FD69-1B3E-42D8-B45D-C4CA9D65AF4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4:02:07.445" v="2089" actId="478"/>
          <ac:graphicFrameMkLst>
            <pc:docMk/>
            <pc:sldMk cId="1342959105" sldId="327"/>
            <ac:graphicFrameMk id="12" creationId="{F6EBE40F-BF90-4798-B53C-B89D8FCA366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4:04:43.226" v="2109" actId="478"/>
          <ac:graphicFrameMkLst>
            <pc:docMk/>
            <pc:sldMk cId="1342959105" sldId="327"/>
            <ac:graphicFrameMk id="13" creationId="{291C06A9-AF8E-4821-ACA4-B554BFB6D55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4:26:34.509" v="2235" actId="478"/>
          <ac:graphicFrameMkLst>
            <pc:docMk/>
            <pc:sldMk cId="1342959105" sldId="327"/>
            <ac:graphicFrameMk id="14" creationId="{339C315A-55B6-4203-8EB0-B9696F8046F4}"/>
          </ac:graphicFrameMkLst>
        </pc:graphicFrameChg>
        <pc:graphicFrameChg chg="add mod modGraphic">
          <ac:chgData name="Claudia Elena Rueda Londoño" userId="345f7c93-95c7-46af-ac26-4b8e1240ce49" providerId="ADAL" clId="{D15BC263-11FD-4CCD-A4CC-7CD9CF5F9306}" dt="2024-01-18T22:19:42.895" v="3990" actId="1036"/>
          <ac:graphicFrameMkLst>
            <pc:docMk/>
            <pc:sldMk cId="1342959105" sldId="327"/>
            <ac:graphicFrameMk id="15" creationId="{67D88E48-75A1-4DEA-8D6C-BE7AC661AF2B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4:13:57.573" v="2183"/>
          <ac:graphicFrameMkLst>
            <pc:docMk/>
            <pc:sldMk cId="1342959105" sldId="327"/>
            <ac:graphicFrameMk id="16" creationId="{66B0A99C-137B-4AA4-862C-020961D41C4B}"/>
          </ac:graphicFrameMkLst>
        </pc:graphicFrameChg>
        <pc:picChg chg="add del mod">
          <ac:chgData name="Claudia Elena Rueda Londoño" userId="345f7c93-95c7-46af-ac26-4b8e1240ce49" providerId="ADAL" clId="{D15BC263-11FD-4CCD-A4CC-7CD9CF5F9306}" dt="2024-01-18T15:18:43.916" v="2533"/>
          <ac:picMkLst>
            <pc:docMk/>
            <pc:sldMk cId="1342959105" sldId="327"/>
            <ac:picMk id="2" creationId="{9C2BF3DA-D746-4488-96C7-80AC7D5890B9}"/>
          </ac:picMkLst>
        </pc:picChg>
      </pc:sldChg>
      <pc:sldChg chg="addSp delSp modSp add mod setBg">
        <pc:chgData name="Claudia Elena Rueda Londoño" userId="345f7c93-95c7-46af-ac26-4b8e1240ce49" providerId="ADAL" clId="{D15BC263-11FD-4CCD-A4CC-7CD9CF5F9306}" dt="2024-01-18T15:53:36.359" v="2755" actId="207"/>
        <pc:sldMkLst>
          <pc:docMk/>
          <pc:sldMk cId="2722001596" sldId="328"/>
        </pc:sldMkLst>
        <pc:spChg chg="mod">
          <ac:chgData name="Claudia Elena Rueda Londoño" userId="345f7c93-95c7-46af-ac26-4b8e1240ce49" providerId="ADAL" clId="{D15BC263-11FD-4CCD-A4CC-7CD9CF5F9306}" dt="2024-01-18T15:49:25.200" v="2743" actId="12788"/>
          <ac:spMkLst>
            <pc:docMk/>
            <pc:sldMk cId="2722001596" sldId="328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15:49:25.200" v="2743" actId="12788"/>
          <ac:spMkLst>
            <pc:docMk/>
            <pc:sldMk cId="2722001596" sldId="328"/>
            <ac:spMk id="3" creationId="{00000000-0000-0000-0000-000000000000}"/>
          </ac:spMkLst>
        </pc:spChg>
        <pc:spChg chg="add del">
          <ac:chgData name="Claudia Elena Rueda Londoño" userId="345f7c93-95c7-46af-ac26-4b8e1240ce49" providerId="ADAL" clId="{D15BC263-11FD-4CCD-A4CC-7CD9CF5F9306}" dt="2024-01-18T15:35:36.712" v="2630" actId="478"/>
          <ac:spMkLst>
            <pc:docMk/>
            <pc:sldMk cId="2722001596" sldId="328"/>
            <ac:spMk id="4" creationId="{00000000-0000-0000-0000-000000000000}"/>
          </ac:spMkLst>
        </pc:spChg>
        <pc:spChg chg="add del">
          <ac:chgData name="Claudia Elena Rueda Londoño" userId="345f7c93-95c7-46af-ac26-4b8e1240ce49" providerId="ADAL" clId="{D15BC263-11FD-4CCD-A4CC-7CD9CF5F9306}" dt="2024-01-18T15:35:36.912" v="2631" actId="478"/>
          <ac:spMkLst>
            <pc:docMk/>
            <pc:sldMk cId="2722001596" sldId="328"/>
            <ac:spMk id="5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5:41:29.099" v="2693" actId="478"/>
          <ac:spMkLst>
            <pc:docMk/>
            <pc:sldMk cId="2722001596" sldId="328"/>
            <ac:spMk id="6" creationId="{00000000-0000-0000-0000-000000000000}"/>
          </ac:spMkLst>
        </pc:spChg>
        <pc:spChg chg="add del">
          <ac:chgData name="Claudia Elena Rueda Londoño" userId="345f7c93-95c7-46af-ac26-4b8e1240ce49" providerId="ADAL" clId="{D15BC263-11FD-4CCD-A4CC-7CD9CF5F9306}" dt="2024-01-18T15:41:21.281" v="2691" actId="478"/>
          <ac:spMkLst>
            <pc:docMk/>
            <pc:sldMk cId="2722001596" sldId="328"/>
            <ac:spMk id="7" creationId="{00000000-0000-0000-0000-000000000000}"/>
          </ac:spMkLst>
        </pc:spChg>
        <pc:spChg chg="add del">
          <ac:chgData name="Claudia Elena Rueda Londoño" userId="345f7c93-95c7-46af-ac26-4b8e1240ce49" providerId="ADAL" clId="{D15BC263-11FD-4CCD-A4CC-7CD9CF5F9306}" dt="2024-01-18T15:45:53.819" v="2707" actId="478"/>
          <ac:spMkLst>
            <pc:docMk/>
            <pc:sldMk cId="2722001596" sldId="328"/>
            <ac:spMk id="8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15:49:25.200" v="2743" actId="12788"/>
          <ac:spMkLst>
            <pc:docMk/>
            <pc:sldMk cId="2722001596" sldId="328"/>
            <ac:spMk id="10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15:41:24.056" v="2692" actId="478"/>
          <ac:spMkLst>
            <pc:docMk/>
            <pc:sldMk cId="2722001596" sldId="328"/>
            <ac:spMk id="11" creationId="{00000000-0000-0000-0000-000000000000}"/>
          </ac:spMkLst>
        </pc:spChg>
        <pc:graphicFrameChg chg="add mod">
          <ac:chgData name="Claudia Elena Rueda Londoño" userId="345f7c93-95c7-46af-ac26-4b8e1240ce49" providerId="ADAL" clId="{D15BC263-11FD-4CCD-A4CC-7CD9CF5F9306}" dt="2024-01-18T15:25:06.599" v="2556" actId="14100"/>
          <ac:graphicFrameMkLst>
            <pc:docMk/>
            <pc:sldMk cId="2722001596" sldId="328"/>
            <ac:graphicFrameMk id="13" creationId="{00000000-0008-0000-0400-00000400000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5:35:39.134" v="2632" actId="478"/>
          <ac:graphicFrameMkLst>
            <pc:docMk/>
            <pc:sldMk cId="2722001596" sldId="328"/>
            <ac:graphicFrameMk id="14" creationId="{00000000-0008-0000-0400-00000400000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15:47:26.557" v="2733" actId="478"/>
          <ac:graphicFrameMkLst>
            <pc:docMk/>
            <pc:sldMk cId="2722001596" sldId="328"/>
            <ac:graphicFrameMk id="15" creationId="{00000000-0008-0000-0400-000004000000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15:53:36.359" v="2755" actId="207"/>
          <ac:graphicFrameMkLst>
            <pc:docMk/>
            <pc:sldMk cId="2722001596" sldId="328"/>
            <ac:graphicFrameMk id="16" creationId="{00000000-0008-0000-0400-000004000000}"/>
          </ac:graphicFrameMkLst>
        </pc:graphicFrameChg>
        <pc:picChg chg="add del">
          <ac:chgData name="Claudia Elena Rueda Londoño" userId="345f7c93-95c7-46af-ac26-4b8e1240ce49" providerId="ADAL" clId="{D15BC263-11FD-4CCD-A4CC-7CD9CF5F9306}" dt="2024-01-18T15:24:40.127" v="2551" actId="478"/>
          <ac:picMkLst>
            <pc:docMk/>
            <pc:sldMk cId="2722001596" sldId="328"/>
            <ac:picMk id="9" creationId="{D2A9607D-FD57-44CF-A060-713CD6A1176A}"/>
          </ac:picMkLst>
        </pc:picChg>
        <pc:picChg chg="del mod">
          <ac:chgData name="Claudia Elena Rueda Londoño" userId="345f7c93-95c7-46af-ac26-4b8e1240ce49" providerId="ADAL" clId="{D15BC263-11FD-4CCD-A4CC-7CD9CF5F9306}" dt="2024-01-18T15:26:04.487" v="2566" actId="478"/>
          <ac:picMkLst>
            <pc:docMk/>
            <pc:sldMk cId="2722001596" sldId="328"/>
            <ac:picMk id="12" creationId="{DAC715C0-BFAB-4344-B3E2-55FED907E426}"/>
          </ac:picMkLst>
        </pc:picChg>
      </pc:sldChg>
      <pc:sldChg chg="addSp delSp modSp add mod">
        <pc:chgData name="Claudia Elena Rueda Londoño" userId="345f7c93-95c7-46af-ac26-4b8e1240ce49" providerId="ADAL" clId="{D15BC263-11FD-4CCD-A4CC-7CD9CF5F9306}" dt="2024-01-18T21:38:46.166" v="3648" actId="14100"/>
        <pc:sldMkLst>
          <pc:docMk/>
          <pc:sldMk cId="2648459053" sldId="329"/>
        </pc:sldMkLst>
        <pc:spChg chg="mod">
          <ac:chgData name="Claudia Elena Rueda Londoño" userId="345f7c93-95c7-46af-ac26-4b8e1240ce49" providerId="ADAL" clId="{D15BC263-11FD-4CCD-A4CC-7CD9CF5F9306}" dt="2024-01-18T21:33:32.635" v="3571" actId="207"/>
          <ac:spMkLst>
            <pc:docMk/>
            <pc:sldMk cId="2648459053" sldId="329"/>
            <ac:spMk id="5" creationId="{00000000-0000-0000-0000-000000000000}"/>
          </ac:spMkLst>
        </pc:spChg>
        <pc:spChg chg="del mod">
          <ac:chgData name="Claudia Elena Rueda Londoño" userId="345f7c93-95c7-46af-ac26-4b8e1240ce49" providerId="ADAL" clId="{D15BC263-11FD-4CCD-A4CC-7CD9CF5F9306}" dt="2024-01-18T20:49:11.474" v="3223" actId="478"/>
          <ac:spMkLst>
            <pc:docMk/>
            <pc:sldMk cId="2648459053" sldId="329"/>
            <ac:spMk id="6" creationId="{00000000-0000-0000-0000-000000000000}"/>
          </ac:spMkLst>
        </pc:spChg>
        <pc:spChg chg="mod topLvl">
          <ac:chgData name="Claudia Elena Rueda Londoño" userId="345f7c93-95c7-46af-ac26-4b8e1240ce49" providerId="ADAL" clId="{D15BC263-11FD-4CCD-A4CC-7CD9CF5F9306}" dt="2024-01-18T21:06:50.138" v="3359" actId="20577"/>
          <ac:spMkLst>
            <pc:docMk/>
            <pc:sldMk cId="2648459053" sldId="329"/>
            <ac:spMk id="10" creationId="{00000000-0000-0000-0000-000000000000}"/>
          </ac:spMkLst>
        </pc:spChg>
        <pc:spChg chg="add mod">
          <ac:chgData name="Claudia Elena Rueda Londoño" userId="345f7c93-95c7-46af-ac26-4b8e1240ce49" providerId="ADAL" clId="{D15BC263-11FD-4CCD-A4CC-7CD9CF5F9306}" dt="2024-01-18T21:13:57.853" v="3391" actId="1076"/>
          <ac:spMkLst>
            <pc:docMk/>
            <pc:sldMk cId="2648459053" sldId="329"/>
            <ac:spMk id="11" creationId="{34398FDA-3BD2-460C-BFCC-7C04F7909F6B}"/>
          </ac:spMkLst>
        </pc:spChg>
        <pc:spChg chg="mod">
          <ac:chgData name="Claudia Elena Rueda Londoño" userId="345f7c93-95c7-46af-ac26-4b8e1240ce49" providerId="ADAL" clId="{D15BC263-11FD-4CCD-A4CC-7CD9CF5F9306}" dt="2024-01-18T21:06:09.428" v="3351" actId="20577"/>
          <ac:spMkLst>
            <pc:docMk/>
            <pc:sldMk cId="2648459053" sldId="329"/>
            <ac:spMk id="13" creationId="{00000000-0000-0000-0000-000000000000}"/>
          </ac:spMkLst>
        </pc:spChg>
        <pc:spChg chg="mod topLvl">
          <ac:chgData name="Claudia Elena Rueda Londoño" userId="345f7c93-95c7-46af-ac26-4b8e1240ce49" providerId="ADAL" clId="{D15BC263-11FD-4CCD-A4CC-7CD9CF5F9306}" dt="2024-01-18T20:52:25.794" v="3250" actId="164"/>
          <ac:spMkLst>
            <pc:docMk/>
            <pc:sldMk cId="2648459053" sldId="329"/>
            <ac:spMk id="17" creationId="{A60B2519-BB24-4ED0-9C7B-0F030399E194}"/>
          </ac:spMkLst>
        </pc:spChg>
        <pc:spChg chg="mod">
          <ac:chgData name="Claudia Elena Rueda Londoño" userId="345f7c93-95c7-46af-ac26-4b8e1240ce49" providerId="ADAL" clId="{D15BC263-11FD-4CCD-A4CC-7CD9CF5F9306}" dt="2024-01-18T20:52:33.775" v="3251" actId="164"/>
          <ac:spMkLst>
            <pc:docMk/>
            <pc:sldMk cId="2648459053" sldId="329"/>
            <ac:spMk id="18" creationId="{6F5778B9-FE3F-4C00-A982-2048AC7A9D9D}"/>
          </ac:spMkLst>
        </pc:spChg>
        <pc:grpChg chg="add del mod">
          <ac:chgData name="Claudia Elena Rueda Londoño" userId="345f7c93-95c7-46af-ac26-4b8e1240ce49" providerId="ADAL" clId="{D15BC263-11FD-4CCD-A4CC-7CD9CF5F9306}" dt="2024-01-18T20:50:35.029" v="3235" actId="165"/>
          <ac:grpSpMkLst>
            <pc:docMk/>
            <pc:sldMk cId="2648459053" sldId="329"/>
            <ac:grpSpMk id="2" creationId="{DC88DB68-E6F8-45E6-A0DE-8B5DB153009B}"/>
          </ac:grpSpMkLst>
        </pc:grpChg>
        <pc:grpChg chg="add mod ord">
          <ac:chgData name="Claudia Elena Rueda Londoño" userId="345f7c93-95c7-46af-ac26-4b8e1240ce49" providerId="ADAL" clId="{D15BC263-11FD-4CCD-A4CC-7CD9CF5F9306}" dt="2024-01-18T21:38:46.166" v="3648" actId="14100"/>
          <ac:grpSpMkLst>
            <pc:docMk/>
            <pc:sldMk cId="2648459053" sldId="329"/>
            <ac:grpSpMk id="3" creationId="{A3375845-F9A3-4DCA-B217-2472E8CF843D}"/>
          </ac:grpSpMkLst>
        </pc:grpChg>
        <pc:grpChg chg="add mod ord">
          <ac:chgData name="Claudia Elena Rueda Londoño" userId="345f7c93-95c7-46af-ac26-4b8e1240ce49" providerId="ADAL" clId="{D15BC263-11FD-4CCD-A4CC-7CD9CF5F9306}" dt="2024-01-18T21:38:46.166" v="3648" actId="14100"/>
          <ac:grpSpMkLst>
            <pc:docMk/>
            <pc:sldMk cId="2648459053" sldId="329"/>
            <ac:grpSpMk id="7" creationId="{D3304256-1D23-41E0-832B-FE320AA232EC}"/>
          </ac:grpSpMkLst>
        </pc:grpChg>
        <pc:graphicFrameChg chg="del mod">
          <ac:chgData name="Claudia Elena Rueda Londoño" userId="345f7c93-95c7-46af-ac26-4b8e1240ce49" providerId="ADAL" clId="{D15BC263-11FD-4CCD-A4CC-7CD9CF5F9306}" dt="2024-01-18T20:56:59.354" v="3290" actId="478"/>
          <ac:graphicFrameMkLst>
            <pc:docMk/>
            <pc:sldMk cId="2648459053" sldId="329"/>
            <ac:graphicFrameMk id="15" creationId="{224A1C35-428A-4370-BDCC-DC0245BFC0F9}"/>
          </ac:graphicFrameMkLst>
        </pc:graphicFrameChg>
        <pc:graphicFrameChg chg="del">
          <ac:chgData name="Claudia Elena Rueda Londoño" userId="345f7c93-95c7-46af-ac26-4b8e1240ce49" providerId="ADAL" clId="{D15BC263-11FD-4CCD-A4CC-7CD9CF5F9306}" dt="2024-01-18T20:55:40.522" v="3281" actId="478"/>
          <ac:graphicFrameMkLst>
            <pc:docMk/>
            <pc:sldMk cId="2648459053" sldId="329"/>
            <ac:graphicFrameMk id="16" creationId="{007DA570-E631-4908-8370-0FF148205253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37:47.609" v="3636" actId="1036"/>
          <ac:graphicFrameMkLst>
            <pc:docMk/>
            <pc:sldMk cId="2648459053" sldId="329"/>
            <ac:graphicFrameMk id="19" creationId="{583E48AE-B866-4796-B9C6-8EB7987EAF55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38:46.166" v="3648" actId="14100"/>
          <ac:graphicFrameMkLst>
            <pc:docMk/>
            <pc:sldMk cId="2648459053" sldId="329"/>
            <ac:graphicFrameMk id="20" creationId="{DFC3B80F-E878-47B4-9DD6-016BAC1D8464}"/>
          </ac:graphicFrameMkLst>
        </pc:graphicFrameChg>
      </pc:sldChg>
      <pc:sldChg chg="addSp delSp modSp add mod ord">
        <pc:chgData name="Claudia Elena Rueda Londoño" userId="345f7c93-95c7-46af-ac26-4b8e1240ce49" providerId="ADAL" clId="{D15BC263-11FD-4CCD-A4CC-7CD9CF5F9306}" dt="2024-01-18T22:03:24.429" v="3883" actId="123"/>
        <pc:sldMkLst>
          <pc:docMk/>
          <pc:sldMk cId="670950596" sldId="330"/>
        </pc:sldMkLst>
        <pc:spChg chg="add del mod">
          <ac:chgData name="Claudia Elena Rueda Londoño" userId="345f7c93-95c7-46af-ac26-4b8e1240ce49" providerId="ADAL" clId="{D15BC263-11FD-4CCD-A4CC-7CD9CF5F9306}" dt="2024-01-18T21:50:03.779" v="3742" actId="478"/>
          <ac:spMkLst>
            <pc:docMk/>
            <pc:sldMk cId="670950596" sldId="330"/>
            <ac:spMk id="2" creationId="{4725A5C2-F958-4CBF-B54D-E8145DF7438D}"/>
          </ac:spMkLst>
        </pc:spChg>
        <pc:spChg chg="mod">
          <ac:chgData name="Claudia Elena Rueda Londoño" userId="345f7c93-95c7-46af-ac26-4b8e1240ce49" providerId="ADAL" clId="{D15BC263-11FD-4CCD-A4CC-7CD9CF5F9306}" dt="2024-01-18T21:35:09.008" v="3607" actId="14100"/>
          <ac:spMkLst>
            <pc:docMk/>
            <pc:sldMk cId="670950596" sldId="330"/>
            <ac:spMk id="4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1:36:04.414" v="3617" actId="1036"/>
          <ac:spMkLst>
            <pc:docMk/>
            <pc:sldMk cId="670950596" sldId="330"/>
            <ac:spMk id="5" creationId="{00000000-0000-0000-0000-000000000000}"/>
          </ac:spMkLst>
        </pc:spChg>
        <pc:spChg chg="del topLvl">
          <ac:chgData name="Claudia Elena Rueda Londoño" userId="345f7c93-95c7-46af-ac26-4b8e1240ce49" providerId="ADAL" clId="{D15BC263-11FD-4CCD-A4CC-7CD9CF5F9306}" dt="2024-01-18T21:28:16.063" v="3549" actId="478"/>
          <ac:spMkLst>
            <pc:docMk/>
            <pc:sldMk cId="670950596" sldId="330"/>
            <ac:spMk id="10" creationId="{00000000-0000-0000-0000-000000000000}"/>
          </ac:spMkLst>
        </pc:spChg>
        <pc:spChg chg="del mod">
          <ac:chgData name="Claudia Elena Rueda Londoño" userId="345f7c93-95c7-46af-ac26-4b8e1240ce49" providerId="ADAL" clId="{D15BC263-11FD-4CCD-A4CC-7CD9CF5F9306}" dt="2024-01-18T21:26:46.663" v="3498" actId="478"/>
          <ac:spMkLst>
            <pc:docMk/>
            <pc:sldMk cId="670950596" sldId="330"/>
            <ac:spMk id="11" creationId="{34398FDA-3BD2-460C-BFCC-7C04F7909F6B}"/>
          </ac:spMkLst>
        </pc:spChg>
        <pc:spChg chg="add del mod topLvl">
          <ac:chgData name="Claudia Elena Rueda Londoño" userId="345f7c93-95c7-46af-ac26-4b8e1240ce49" providerId="ADAL" clId="{D15BC263-11FD-4CCD-A4CC-7CD9CF5F9306}" dt="2024-01-18T21:12:14.376" v="3387" actId="478"/>
          <ac:spMkLst>
            <pc:docMk/>
            <pc:sldMk cId="670950596" sldId="330"/>
            <ac:spMk id="13" creationId="{00000000-0000-0000-0000-000000000000}"/>
          </ac:spMkLst>
        </pc:spChg>
        <pc:spChg chg="del topLvl">
          <ac:chgData name="Claudia Elena Rueda Londoño" userId="345f7c93-95c7-46af-ac26-4b8e1240ce49" providerId="ADAL" clId="{D15BC263-11FD-4CCD-A4CC-7CD9CF5F9306}" dt="2024-01-18T21:28:16.927" v="3550" actId="478"/>
          <ac:spMkLst>
            <pc:docMk/>
            <pc:sldMk cId="670950596" sldId="330"/>
            <ac:spMk id="17" creationId="{A60B2519-BB24-4ED0-9C7B-0F030399E194}"/>
          </ac:spMkLst>
        </pc:spChg>
        <pc:spChg chg="mod topLvl">
          <ac:chgData name="Claudia Elena Rueda Londoño" userId="345f7c93-95c7-46af-ac26-4b8e1240ce49" providerId="ADAL" clId="{D15BC263-11FD-4CCD-A4CC-7CD9CF5F9306}" dt="2024-01-18T21:12:14.376" v="3387" actId="478"/>
          <ac:spMkLst>
            <pc:docMk/>
            <pc:sldMk cId="670950596" sldId="330"/>
            <ac:spMk id="18" creationId="{6F5778B9-FE3F-4C00-A982-2048AC7A9D9D}"/>
          </ac:spMkLst>
        </pc:spChg>
        <pc:spChg chg="add del mod">
          <ac:chgData name="Claudia Elena Rueda Londoño" userId="345f7c93-95c7-46af-ac26-4b8e1240ce49" providerId="ADAL" clId="{D15BC263-11FD-4CCD-A4CC-7CD9CF5F9306}" dt="2024-01-18T21:58:06.852" v="3828" actId="478"/>
          <ac:spMkLst>
            <pc:docMk/>
            <pc:sldMk cId="670950596" sldId="330"/>
            <ac:spMk id="21" creationId="{C7249CDD-DDB7-4A93-9F8C-759856EE3938}"/>
          </ac:spMkLst>
        </pc:spChg>
        <pc:spChg chg="add mod">
          <ac:chgData name="Claudia Elena Rueda Londoño" userId="345f7c93-95c7-46af-ac26-4b8e1240ce49" providerId="ADAL" clId="{D15BC263-11FD-4CCD-A4CC-7CD9CF5F9306}" dt="2024-01-18T22:03:24.429" v="3883" actId="123"/>
          <ac:spMkLst>
            <pc:docMk/>
            <pc:sldMk cId="670950596" sldId="330"/>
            <ac:spMk id="26" creationId="{EBE55A6E-72BC-4619-BF0E-EE7624952561}"/>
          </ac:spMkLst>
        </pc:spChg>
        <pc:grpChg chg="add del mod">
          <ac:chgData name="Claudia Elena Rueda Londoño" userId="345f7c93-95c7-46af-ac26-4b8e1240ce49" providerId="ADAL" clId="{D15BC263-11FD-4CCD-A4CC-7CD9CF5F9306}" dt="2024-01-18T21:28:16.063" v="3549" actId="478"/>
          <ac:grpSpMkLst>
            <pc:docMk/>
            <pc:sldMk cId="670950596" sldId="330"/>
            <ac:grpSpMk id="3" creationId="{A3375845-F9A3-4DCA-B217-2472E8CF843D}"/>
          </ac:grpSpMkLst>
        </pc:grpChg>
        <pc:grpChg chg="add del mod">
          <ac:chgData name="Claudia Elena Rueda Londoño" userId="345f7c93-95c7-46af-ac26-4b8e1240ce49" providerId="ADAL" clId="{D15BC263-11FD-4CCD-A4CC-7CD9CF5F9306}" dt="2024-01-18T21:28:18.131" v="3551" actId="478"/>
          <ac:grpSpMkLst>
            <pc:docMk/>
            <pc:sldMk cId="670950596" sldId="330"/>
            <ac:grpSpMk id="7" creationId="{D3304256-1D23-41E0-832B-FE320AA232EC}"/>
          </ac:grpSpMkLst>
        </pc:grpChg>
        <pc:graphicFrameChg chg="add mod">
          <ac:chgData name="Claudia Elena Rueda Londoño" userId="345f7c93-95c7-46af-ac26-4b8e1240ce49" providerId="ADAL" clId="{D15BC263-11FD-4CCD-A4CC-7CD9CF5F9306}" dt="2024-01-18T21:15:07.392" v="3403" actId="1076"/>
          <ac:graphicFrameMkLst>
            <pc:docMk/>
            <pc:sldMk cId="670950596" sldId="330"/>
            <ac:graphicFrameMk id="14" creationId="{1B9F2476-8E89-43B7-858F-E4738B0D666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21:41:15.237" v="3668" actId="478"/>
          <ac:graphicFrameMkLst>
            <pc:docMk/>
            <pc:sldMk cId="670950596" sldId="330"/>
            <ac:graphicFrameMk id="15" creationId="{1B9F2476-8E89-43B7-858F-E4738B0D6660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21:42:11.675" v="3678" actId="478"/>
          <ac:graphicFrameMkLst>
            <pc:docMk/>
            <pc:sldMk cId="670950596" sldId="330"/>
            <ac:graphicFrameMk id="16" creationId="{692DD0DD-8605-4204-98A6-571172B0A409}"/>
          </ac:graphicFrameMkLst>
        </pc:graphicFrameChg>
        <pc:graphicFrameChg chg="del mod">
          <ac:chgData name="Claudia Elena Rueda Londoño" userId="345f7c93-95c7-46af-ac26-4b8e1240ce49" providerId="ADAL" clId="{D15BC263-11FD-4CCD-A4CC-7CD9CF5F9306}" dt="2024-01-18T21:24:19.226" v="3484" actId="478"/>
          <ac:graphicFrameMkLst>
            <pc:docMk/>
            <pc:sldMk cId="670950596" sldId="330"/>
            <ac:graphicFrameMk id="19" creationId="{583E48AE-B866-4796-B9C6-8EB7987EAF55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21:23:58.159" v="3480" actId="478"/>
          <ac:graphicFrameMkLst>
            <pc:docMk/>
            <pc:sldMk cId="670950596" sldId="330"/>
            <ac:graphicFrameMk id="20" creationId="{DFC3B80F-E878-47B4-9DD6-016BAC1D8464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48:29.749" v="3727" actId="14100"/>
          <ac:graphicFrameMkLst>
            <pc:docMk/>
            <pc:sldMk cId="670950596" sldId="330"/>
            <ac:graphicFrameMk id="22" creationId="{24F2B9EC-2BE0-4701-BA50-C2D9E589F157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21:48:45.098" v="3729" actId="478"/>
          <ac:graphicFrameMkLst>
            <pc:docMk/>
            <pc:sldMk cId="670950596" sldId="330"/>
            <ac:graphicFrameMk id="23" creationId="{B1898748-8814-43A9-A463-A20BE9CDE7FA}"/>
          </ac:graphicFrameMkLst>
        </pc:graphicFrameChg>
        <pc:graphicFrameChg chg="add del mod">
          <ac:chgData name="Claudia Elena Rueda Londoño" userId="345f7c93-95c7-46af-ac26-4b8e1240ce49" providerId="ADAL" clId="{D15BC263-11FD-4CCD-A4CC-7CD9CF5F9306}" dt="2024-01-18T21:46:38.269" v="3708" actId="478"/>
          <ac:graphicFrameMkLst>
            <pc:docMk/>
            <pc:sldMk cId="670950596" sldId="330"/>
            <ac:graphicFrameMk id="24" creationId="{24F2B9EC-2BE0-4701-BA50-C2D9E589F157}"/>
          </ac:graphicFrameMkLst>
        </pc:graphicFrameChg>
        <pc:graphicFrameChg chg="add mod">
          <ac:chgData name="Claudia Elena Rueda Londoño" userId="345f7c93-95c7-46af-ac26-4b8e1240ce49" providerId="ADAL" clId="{D15BC263-11FD-4CCD-A4CC-7CD9CF5F9306}" dt="2024-01-18T21:57:50.888" v="3826" actId="14100"/>
          <ac:graphicFrameMkLst>
            <pc:docMk/>
            <pc:sldMk cId="670950596" sldId="330"/>
            <ac:graphicFrameMk id="25" creationId="{2E4355AA-728D-4115-892F-DC7FD63A5A46}"/>
          </ac:graphicFrameMkLst>
        </pc:graphicFrameChg>
      </pc:sldChg>
      <pc:sldChg chg="modSp add ord">
        <pc:chgData name="Claudia Elena Rueda Londoño" userId="345f7c93-95c7-46af-ac26-4b8e1240ce49" providerId="ADAL" clId="{D15BC263-11FD-4CCD-A4CC-7CD9CF5F9306}" dt="2024-01-18T22:04:17.358" v="3885"/>
        <pc:sldMkLst>
          <pc:docMk/>
          <pc:sldMk cId="3458083259" sldId="331"/>
        </pc:sldMkLst>
        <pc:spChg chg="mod">
          <ac:chgData name="Claudia Elena Rueda Londoño" userId="345f7c93-95c7-46af-ac26-4b8e1240ce49" providerId="ADAL" clId="{D15BC263-11FD-4CCD-A4CC-7CD9CF5F9306}" dt="2024-01-18T21:39:01.034" v="3652" actId="1036"/>
          <ac:spMkLst>
            <pc:docMk/>
            <pc:sldMk cId="3458083259" sldId="331"/>
            <ac:spMk id="21" creationId="{C7249CDD-DDB7-4A93-9F8C-759856EE3938}"/>
          </ac:spMkLst>
        </pc:spChg>
        <pc:graphicFrameChg chg="mod">
          <ac:chgData name="Claudia Elena Rueda Londoño" userId="345f7c93-95c7-46af-ac26-4b8e1240ce49" providerId="ADAL" clId="{D15BC263-11FD-4CCD-A4CC-7CD9CF5F9306}" dt="2024-01-18T21:38:00.210" v="3639" actId="1036"/>
          <ac:graphicFrameMkLst>
            <pc:docMk/>
            <pc:sldMk cId="3458083259" sldId="331"/>
            <ac:graphicFrameMk id="15" creationId="{1B9F2476-8E89-43B7-858F-E4738B0D6660}"/>
          </ac:graphicFrameMkLst>
        </pc:graphicFrameChg>
        <pc:graphicFrameChg chg="mod">
          <ac:chgData name="Claudia Elena Rueda Londoño" userId="345f7c93-95c7-46af-ac26-4b8e1240ce49" providerId="ADAL" clId="{D15BC263-11FD-4CCD-A4CC-7CD9CF5F9306}" dt="2024-01-18T21:38:00.210" v="3639" actId="1036"/>
          <ac:graphicFrameMkLst>
            <pc:docMk/>
            <pc:sldMk cId="3458083259" sldId="331"/>
            <ac:graphicFrameMk id="16" creationId="{692DD0DD-8605-4204-98A6-571172B0A409}"/>
          </ac:graphicFrameMkLst>
        </pc:graphicFrameChg>
      </pc:sldChg>
      <pc:sldChg chg="addSp delSp modSp add mod">
        <pc:chgData name="Claudia Elena Rueda Londoño" userId="345f7c93-95c7-46af-ac26-4b8e1240ce49" providerId="ADAL" clId="{D15BC263-11FD-4CCD-A4CC-7CD9CF5F9306}" dt="2024-01-18T22:03:17.413" v="3881" actId="123"/>
        <pc:sldMkLst>
          <pc:docMk/>
          <pc:sldMk cId="3288379012" sldId="332"/>
        </pc:sldMkLst>
        <pc:spChg chg="del mod">
          <ac:chgData name="Claudia Elena Rueda Londoño" userId="345f7c93-95c7-46af-ac26-4b8e1240ce49" providerId="ADAL" clId="{D15BC263-11FD-4CCD-A4CC-7CD9CF5F9306}" dt="2024-01-18T21:51:44.312" v="3745" actId="478"/>
          <ac:spMkLst>
            <pc:docMk/>
            <pc:sldMk cId="3288379012" sldId="332"/>
            <ac:spMk id="5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8T21:54:08.278" v="3784" actId="478"/>
          <ac:spMkLst>
            <pc:docMk/>
            <pc:sldMk cId="3288379012" sldId="332"/>
            <ac:spMk id="7" creationId="{9FA267F1-A6A9-43CA-BF83-50B510779344}"/>
          </ac:spMkLst>
        </pc:spChg>
        <pc:spChg chg="add del mod">
          <ac:chgData name="Claudia Elena Rueda Londoño" userId="345f7c93-95c7-46af-ac26-4b8e1240ce49" providerId="ADAL" clId="{D15BC263-11FD-4CCD-A4CC-7CD9CF5F9306}" dt="2024-01-18T22:03:17.413" v="3881" actId="123"/>
          <ac:spMkLst>
            <pc:docMk/>
            <pc:sldMk cId="3288379012" sldId="332"/>
            <ac:spMk id="8" creationId="{0B614972-D16D-44E8-81EA-4319BF6D54EB}"/>
          </ac:spMkLst>
        </pc:spChg>
        <pc:spChg chg="del mod">
          <ac:chgData name="Claudia Elena Rueda Londoño" userId="345f7c93-95c7-46af-ac26-4b8e1240ce49" providerId="ADAL" clId="{D15BC263-11FD-4CCD-A4CC-7CD9CF5F9306}" dt="2024-01-18T21:54:43.773" v="3788" actId="478"/>
          <ac:spMkLst>
            <pc:docMk/>
            <pc:sldMk cId="3288379012" sldId="332"/>
            <ac:spMk id="21" creationId="{C7249CDD-DDB7-4A93-9F8C-759856EE3938}"/>
          </ac:spMkLst>
        </pc:spChg>
        <pc:graphicFrameChg chg="add mod">
          <ac:chgData name="Claudia Elena Rueda Londoño" userId="345f7c93-95c7-46af-ac26-4b8e1240ce49" providerId="ADAL" clId="{D15BC263-11FD-4CCD-A4CC-7CD9CF5F9306}" dt="2024-01-18T21:57:44.979" v="3825" actId="14100"/>
          <ac:graphicFrameMkLst>
            <pc:docMk/>
            <pc:sldMk cId="3288379012" sldId="332"/>
            <ac:graphicFrameMk id="9" creationId="{14107A14-DA9F-4DDD-9457-72DA7CB790E8}"/>
          </ac:graphicFrameMkLst>
        </pc:graphicFrameChg>
        <pc:graphicFrameChg chg="del mod">
          <ac:chgData name="Claudia Elena Rueda Londoño" userId="345f7c93-95c7-46af-ac26-4b8e1240ce49" providerId="ADAL" clId="{D15BC263-11FD-4CCD-A4CC-7CD9CF5F9306}" dt="2024-01-18T21:56:31.032" v="3816" actId="478"/>
          <ac:graphicFrameMkLst>
            <pc:docMk/>
            <pc:sldMk cId="3288379012" sldId="332"/>
            <ac:graphicFrameMk id="22" creationId="{24F2B9EC-2BE0-4701-BA50-C2D9E589F157}"/>
          </ac:graphicFrameMkLst>
        </pc:graphicFrameChg>
        <pc:graphicFrameChg chg="mod">
          <ac:chgData name="Claudia Elena Rueda Londoño" userId="345f7c93-95c7-46af-ac26-4b8e1240ce49" providerId="ADAL" clId="{D15BC263-11FD-4CCD-A4CC-7CD9CF5F9306}" dt="2024-01-18T22:00:36.374" v="3877" actId="404"/>
          <ac:graphicFrameMkLst>
            <pc:docMk/>
            <pc:sldMk cId="3288379012" sldId="332"/>
            <ac:graphicFrameMk id="23" creationId="{B1898748-8814-43A9-A463-A20BE9CDE7FA}"/>
          </ac:graphicFrameMkLst>
        </pc:graphicFrameChg>
      </pc:sldChg>
      <pc:sldChg chg="modSp add ord">
        <pc:chgData name="Claudia Elena Rueda Londoño" userId="345f7c93-95c7-46af-ac26-4b8e1240ce49" providerId="ADAL" clId="{D15BC263-11FD-4CCD-A4CC-7CD9CF5F9306}" dt="2024-01-18T23:05:53.695" v="4455" actId="207"/>
        <pc:sldMkLst>
          <pc:docMk/>
          <pc:sldMk cId="1204070053" sldId="333"/>
        </pc:sldMkLst>
        <pc:spChg chg="mod">
          <ac:chgData name="Claudia Elena Rueda Londoño" userId="345f7c93-95c7-46af-ac26-4b8e1240ce49" providerId="ADAL" clId="{D15BC263-11FD-4CCD-A4CC-7CD9CF5F9306}" dt="2024-01-18T22:18:39.388" v="3970" actId="20577"/>
          <ac:spMkLst>
            <pc:docMk/>
            <pc:sldMk cId="1204070053" sldId="333"/>
            <ac:spMk id="6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3:05:53.695" v="4455" actId="207"/>
          <ac:spMkLst>
            <pc:docMk/>
            <pc:sldMk cId="1204070053" sldId="333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2:37:51.579" v="4161" actId="20577"/>
          <ac:spMkLst>
            <pc:docMk/>
            <pc:sldMk cId="1204070053" sldId="333"/>
            <ac:spMk id="8" creationId="{00000000-0000-0000-0000-000000000000}"/>
          </ac:spMkLst>
        </pc:spChg>
        <pc:graphicFrameChg chg="mod modGraphic">
          <ac:chgData name="Claudia Elena Rueda Londoño" userId="345f7c93-95c7-46af-ac26-4b8e1240ce49" providerId="ADAL" clId="{D15BC263-11FD-4CCD-A4CC-7CD9CF5F9306}" dt="2024-01-18T22:43:51.217" v="4165" actId="20577"/>
          <ac:graphicFrameMkLst>
            <pc:docMk/>
            <pc:sldMk cId="1204070053" sldId="333"/>
            <ac:graphicFrameMk id="15" creationId="{67D88E48-75A1-4DEA-8D6C-BE7AC661AF2B}"/>
          </ac:graphicFrameMkLst>
        </pc:graphicFrameChg>
      </pc:sldChg>
      <pc:sldChg chg="modSp add ord">
        <pc:chgData name="Claudia Elena Rueda Londoño" userId="345f7c93-95c7-46af-ac26-4b8e1240ce49" providerId="ADAL" clId="{D15BC263-11FD-4CCD-A4CC-7CD9CF5F9306}" dt="2024-01-18T23:08:34.945" v="4467"/>
        <pc:sldMkLst>
          <pc:docMk/>
          <pc:sldMk cId="1490454997" sldId="334"/>
        </pc:sldMkLst>
        <pc:spChg chg="mod">
          <ac:chgData name="Claudia Elena Rueda Londoño" userId="345f7c93-95c7-46af-ac26-4b8e1240ce49" providerId="ADAL" clId="{D15BC263-11FD-4CCD-A4CC-7CD9CF5F9306}" dt="2024-01-18T22:56:48.458" v="4385" actId="207"/>
          <ac:spMkLst>
            <pc:docMk/>
            <pc:sldMk cId="1490454997" sldId="334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2:37:56.621" v="4163" actId="20577"/>
          <ac:spMkLst>
            <pc:docMk/>
            <pc:sldMk cId="1490454997" sldId="334"/>
            <ac:spMk id="8" creationId="{00000000-0000-0000-0000-000000000000}"/>
          </ac:spMkLst>
        </pc:spChg>
        <pc:graphicFrameChg chg="mod modGraphic">
          <ac:chgData name="Claudia Elena Rueda Londoño" userId="345f7c93-95c7-46af-ac26-4b8e1240ce49" providerId="ADAL" clId="{D15BC263-11FD-4CCD-A4CC-7CD9CF5F9306}" dt="2024-01-18T23:00:02.867" v="4408" actId="14734"/>
          <ac:graphicFrameMkLst>
            <pc:docMk/>
            <pc:sldMk cId="1490454997" sldId="334"/>
            <ac:graphicFrameMk id="15" creationId="{67D88E48-75A1-4DEA-8D6C-BE7AC661AF2B}"/>
          </ac:graphicFrameMkLst>
        </pc:graphicFrameChg>
      </pc:sldChg>
      <pc:sldChg chg="addSp delSp modSp add del ord">
        <pc:chgData name="Claudia Elena Rueda Londoño" userId="345f7c93-95c7-46af-ac26-4b8e1240ce49" providerId="ADAL" clId="{D15BC263-11FD-4CCD-A4CC-7CD9CF5F9306}" dt="2024-01-18T23:08:43.002" v="4471" actId="2696"/>
        <pc:sldMkLst>
          <pc:docMk/>
          <pc:sldMk cId="987604654" sldId="335"/>
        </pc:sldMkLst>
        <pc:spChg chg="mod">
          <ac:chgData name="Claudia Elena Rueda Londoño" userId="345f7c93-95c7-46af-ac26-4b8e1240ce49" providerId="ADAL" clId="{D15BC263-11FD-4CCD-A4CC-7CD9CF5F9306}" dt="2024-01-18T23:06:55.205" v="4461" actId="1076"/>
          <ac:spMkLst>
            <pc:docMk/>
            <pc:sldMk cId="987604654" sldId="335"/>
            <ac:spMk id="7" creationId="{00000000-0000-0000-0000-000000000000}"/>
          </ac:spMkLst>
        </pc:spChg>
        <pc:spChg chg="del">
          <ac:chgData name="Claudia Elena Rueda Londoño" userId="345f7c93-95c7-46af-ac26-4b8e1240ce49" providerId="ADAL" clId="{D15BC263-11FD-4CCD-A4CC-7CD9CF5F9306}" dt="2024-01-18T22:57:59.939" v="4396" actId="478"/>
          <ac:spMkLst>
            <pc:docMk/>
            <pc:sldMk cId="987604654" sldId="335"/>
            <ac:spMk id="8" creationId="{00000000-0000-0000-0000-000000000000}"/>
          </ac:spMkLst>
        </pc:spChg>
        <pc:spChg chg="add del mod">
          <ac:chgData name="Claudia Elena Rueda Londoño" userId="345f7c93-95c7-46af-ac26-4b8e1240ce49" providerId="ADAL" clId="{D15BC263-11FD-4CCD-A4CC-7CD9CF5F9306}" dt="2024-01-18T22:58:02.867" v="4397" actId="1036"/>
          <ac:spMkLst>
            <pc:docMk/>
            <pc:sldMk cId="987604654" sldId="335"/>
            <ac:spMk id="9" creationId="{5E759856-FA82-4BCD-B0CB-149E2E640D09}"/>
          </ac:spMkLst>
        </pc:spChg>
        <pc:graphicFrameChg chg="mod modGraphic">
          <ac:chgData name="Claudia Elena Rueda Londoño" userId="345f7c93-95c7-46af-ac26-4b8e1240ce49" providerId="ADAL" clId="{D15BC263-11FD-4CCD-A4CC-7CD9CF5F9306}" dt="2024-01-18T23:08:15.599" v="4466" actId="14734"/>
          <ac:graphicFrameMkLst>
            <pc:docMk/>
            <pc:sldMk cId="987604654" sldId="335"/>
            <ac:graphicFrameMk id="15" creationId="{67D88E48-75A1-4DEA-8D6C-BE7AC661AF2B}"/>
          </ac:graphicFrameMkLst>
        </pc:graphicFrameChg>
      </pc:sldChg>
      <pc:sldChg chg="addSp delSp modSp add ord">
        <pc:chgData name="Claudia Elena Rueda Londoño" userId="345f7c93-95c7-46af-ac26-4b8e1240ce49" providerId="ADAL" clId="{D15BC263-11FD-4CCD-A4CC-7CD9CF5F9306}" dt="2024-01-18T23:12:14.282" v="4504" actId="1036"/>
        <pc:sldMkLst>
          <pc:docMk/>
          <pc:sldMk cId="428293973" sldId="336"/>
        </pc:sldMkLst>
        <pc:spChg chg="add del">
          <ac:chgData name="Claudia Elena Rueda Londoño" userId="345f7c93-95c7-46af-ac26-4b8e1240ce49" providerId="ADAL" clId="{D15BC263-11FD-4CCD-A4CC-7CD9CF5F9306}" dt="2024-01-18T23:10:52.586" v="4489"/>
          <ac:spMkLst>
            <pc:docMk/>
            <pc:sldMk cId="428293973" sldId="336"/>
            <ac:spMk id="2" creationId="{BA88C82B-A454-459E-B447-4B48FAFD6EC2}"/>
          </ac:spMkLst>
        </pc:spChg>
        <pc:spChg chg="add del mod">
          <ac:chgData name="Claudia Elena Rueda Londoño" userId="345f7c93-95c7-46af-ac26-4b8e1240ce49" providerId="ADAL" clId="{D15BC263-11FD-4CCD-A4CC-7CD9CF5F9306}" dt="2024-01-18T23:10:17.153" v="4484"/>
          <ac:spMkLst>
            <pc:docMk/>
            <pc:sldMk cId="428293973" sldId="336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D15BC263-11FD-4CCD-A4CC-7CD9CF5F9306}" dt="2024-01-18T23:09:19.977" v="4475"/>
          <ac:spMkLst>
            <pc:docMk/>
            <pc:sldMk cId="428293973" sldId="336"/>
            <ac:spMk id="8" creationId="{00000000-0000-0000-0000-000000000000}"/>
          </ac:spMkLst>
        </pc:spChg>
        <pc:spChg chg="add mod">
          <ac:chgData name="Claudia Elena Rueda Londoño" userId="345f7c93-95c7-46af-ac26-4b8e1240ce49" providerId="ADAL" clId="{D15BC263-11FD-4CCD-A4CC-7CD9CF5F9306}" dt="2024-01-18T23:12:14.282" v="4504" actId="1036"/>
          <ac:spMkLst>
            <pc:docMk/>
            <pc:sldMk cId="428293973" sldId="336"/>
            <ac:spMk id="9" creationId="{719B23E4-25FC-42CE-9A2E-5A143350AF15}"/>
          </ac:spMkLst>
        </pc:spChg>
        <pc:graphicFrameChg chg="modGraphic">
          <ac:chgData name="Claudia Elena Rueda Londoño" userId="345f7c93-95c7-46af-ac26-4b8e1240ce49" providerId="ADAL" clId="{D15BC263-11FD-4CCD-A4CC-7CD9CF5F9306}" dt="2024-01-18T23:09:47.984" v="4479" actId="6549"/>
          <ac:graphicFrameMkLst>
            <pc:docMk/>
            <pc:sldMk cId="428293973" sldId="336"/>
            <ac:graphicFrameMk id="15" creationId="{67D88E48-75A1-4DEA-8D6C-BE7AC661AF2B}"/>
          </ac:graphicFrameMkLst>
        </pc:graphicFrameChg>
      </pc:sldChg>
      <pc:sldChg chg="addSp modSp add">
        <pc:chgData name="Claudia Elena Rueda Londoño" userId="345f7c93-95c7-46af-ac26-4b8e1240ce49" providerId="ADAL" clId="{D15BC263-11FD-4CCD-A4CC-7CD9CF5F9306}" dt="2024-01-18T23:11:56.508" v="4500" actId="790"/>
        <pc:sldMkLst>
          <pc:docMk/>
          <pc:sldMk cId="3047637906" sldId="337"/>
        </pc:sldMkLst>
        <pc:spChg chg="mod">
          <ac:chgData name="Claudia Elena Rueda Londoño" userId="345f7c93-95c7-46af-ac26-4b8e1240ce49" providerId="ADAL" clId="{D15BC263-11FD-4CCD-A4CC-7CD9CF5F9306}" dt="2024-01-18T23:10:41.476" v="4487"/>
          <ac:spMkLst>
            <pc:docMk/>
            <pc:sldMk cId="3047637906" sldId="337"/>
            <ac:spMk id="7" creationId="{00000000-0000-0000-0000-000000000000}"/>
          </ac:spMkLst>
        </pc:spChg>
        <pc:spChg chg="add mod">
          <ac:chgData name="Claudia Elena Rueda Londoño" userId="345f7c93-95c7-46af-ac26-4b8e1240ce49" providerId="ADAL" clId="{D15BC263-11FD-4CCD-A4CC-7CD9CF5F9306}" dt="2024-01-18T23:11:56.508" v="4500" actId="790"/>
          <ac:spMkLst>
            <pc:docMk/>
            <pc:sldMk cId="3047637906" sldId="337"/>
            <ac:spMk id="8" creationId="{5CB1E72C-D481-41A5-A722-974B856E144B}"/>
          </ac:spMkLst>
        </pc:spChg>
        <pc:spChg chg="mod">
          <ac:chgData name="Claudia Elena Rueda Londoño" userId="345f7c93-95c7-46af-ac26-4b8e1240ce49" providerId="ADAL" clId="{D15BC263-11FD-4CCD-A4CC-7CD9CF5F9306}" dt="2024-01-18T23:09:25.845" v="4476"/>
          <ac:spMkLst>
            <pc:docMk/>
            <pc:sldMk cId="3047637906" sldId="337"/>
            <ac:spMk id="9" creationId="{5E759856-FA82-4BCD-B0CB-149E2E640D09}"/>
          </ac:spMkLst>
        </pc:spChg>
        <pc:graphicFrameChg chg="modGraphic">
          <ac:chgData name="Claudia Elena Rueda Londoño" userId="345f7c93-95c7-46af-ac26-4b8e1240ce49" providerId="ADAL" clId="{D15BC263-11FD-4CCD-A4CC-7CD9CF5F9306}" dt="2024-01-18T23:09:52.110" v="4480" actId="6549"/>
          <ac:graphicFrameMkLst>
            <pc:docMk/>
            <pc:sldMk cId="3047637906" sldId="337"/>
            <ac:graphicFrameMk id="15" creationId="{67D88E48-75A1-4DEA-8D6C-BE7AC661AF2B}"/>
          </ac:graphicFrameMkLst>
        </pc:graphicFrameChg>
      </pc:sldChg>
    </pc:docChg>
  </pc:docChgLst>
  <pc:docChgLst>
    <pc:chgData name="Gabriela Sofia Marin Sanchez" userId="bcc48af4-3c87-4620-bfac-80046ca50a48" providerId="ADAL" clId="{F313C42D-7151-45D2-8052-88A4E70A2151}"/>
  </pc:docChgLst>
  <pc:docChgLst>
    <pc:chgData name="Claudia Elena Rueda Londoño" userId="345f7c93-95c7-46af-ac26-4b8e1240ce49" providerId="ADAL" clId="{349108A7-75FF-4399-922D-BAAFC56A8476}"/>
    <pc:docChg chg="modSld">
      <pc:chgData name="Claudia Elena Rueda Londoño" userId="345f7c93-95c7-46af-ac26-4b8e1240ce49" providerId="ADAL" clId="{349108A7-75FF-4399-922D-BAAFC56A8476}" dt="2024-01-23T20:17:35.886" v="14" actId="20577"/>
      <pc:docMkLst>
        <pc:docMk/>
      </pc:docMkLst>
      <pc:sldChg chg="modSp">
        <pc:chgData name="Claudia Elena Rueda Londoño" userId="345f7c93-95c7-46af-ac26-4b8e1240ce49" providerId="ADAL" clId="{349108A7-75FF-4399-922D-BAAFC56A8476}" dt="2024-01-23T16:51:19.844" v="11" actId="20577"/>
        <pc:sldMkLst>
          <pc:docMk/>
          <pc:sldMk cId="3784432237" sldId="325"/>
        </pc:sldMkLst>
        <pc:spChg chg="mod">
          <ac:chgData name="Claudia Elena Rueda Londoño" userId="345f7c93-95c7-46af-ac26-4b8e1240ce49" providerId="ADAL" clId="{349108A7-75FF-4399-922D-BAAFC56A8476}" dt="2024-01-23T16:51:19.844" v="11" actId="20577"/>
          <ac:spMkLst>
            <pc:docMk/>
            <pc:sldMk cId="3784432237" sldId="325"/>
            <ac:spMk id="20" creationId="{3383D1E3-E8E6-41C5-B8BF-A2A121C2A715}"/>
          </ac:spMkLst>
        </pc:spChg>
        <pc:spChg chg="mod">
          <ac:chgData name="Claudia Elena Rueda Londoño" userId="345f7c93-95c7-46af-ac26-4b8e1240ce49" providerId="ADAL" clId="{349108A7-75FF-4399-922D-BAAFC56A8476}" dt="2024-01-23T16:47:39.133" v="5" actId="20577"/>
          <ac:spMkLst>
            <pc:docMk/>
            <pc:sldMk cId="3784432237" sldId="325"/>
            <ac:spMk id="22" creationId="{B47DF652-059C-4869-8709-AC0B5D3B6EAB}"/>
          </ac:spMkLst>
        </pc:spChg>
      </pc:sldChg>
      <pc:sldChg chg="modSp">
        <pc:chgData name="Claudia Elena Rueda Londoño" userId="345f7c93-95c7-46af-ac26-4b8e1240ce49" providerId="ADAL" clId="{349108A7-75FF-4399-922D-BAAFC56A8476}" dt="2024-01-23T20:17:35.886" v="14" actId="20577"/>
        <pc:sldMkLst>
          <pc:docMk/>
          <pc:sldMk cId="2648459053" sldId="329"/>
        </pc:sldMkLst>
        <pc:spChg chg="mod">
          <ac:chgData name="Claudia Elena Rueda Londoño" userId="345f7c93-95c7-46af-ac26-4b8e1240ce49" providerId="ADAL" clId="{349108A7-75FF-4399-922D-BAAFC56A8476}" dt="2024-01-23T20:17:35.886" v="14" actId="20577"/>
          <ac:spMkLst>
            <pc:docMk/>
            <pc:sldMk cId="2648459053" sldId="329"/>
            <ac:spMk id="17" creationId="{A60B2519-BB24-4ED0-9C7B-0F030399E194}"/>
          </ac:spMkLst>
        </pc:spChg>
      </pc:sldChg>
      <pc:sldChg chg="modSp">
        <pc:chgData name="Claudia Elena Rueda Londoño" userId="345f7c93-95c7-46af-ac26-4b8e1240ce49" providerId="ADAL" clId="{349108A7-75FF-4399-922D-BAAFC56A8476}" dt="2024-01-19T22:13:23.882" v="3" actId="20577"/>
        <pc:sldMkLst>
          <pc:docMk/>
          <pc:sldMk cId="1204070053" sldId="333"/>
        </pc:sldMkLst>
        <pc:graphicFrameChg chg="modGraphic">
          <ac:chgData name="Claudia Elena Rueda Londoño" userId="345f7c93-95c7-46af-ac26-4b8e1240ce49" providerId="ADAL" clId="{349108A7-75FF-4399-922D-BAAFC56A8476}" dt="2024-01-19T22:13:23.882" v="3" actId="20577"/>
          <ac:graphicFrameMkLst>
            <pc:docMk/>
            <pc:sldMk cId="1204070053" sldId="333"/>
            <ac:graphicFrameMk id="15" creationId="{67D88E48-75A1-4DEA-8D6C-BE7AC661AF2B}"/>
          </ac:graphicFrameMkLst>
        </pc:graphicFrameChg>
      </pc:sldChg>
      <pc:sldChg chg="modSp">
        <pc:chgData name="Claudia Elena Rueda Londoño" userId="345f7c93-95c7-46af-ac26-4b8e1240ce49" providerId="ADAL" clId="{349108A7-75FF-4399-922D-BAAFC56A8476}" dt="2024-01-23T17:05:24.934" v="13" actId="20577"/>
        <pc:sldMkLst>
          <pc:docMk/>
          <pc:sldMk cId="88531547" sldId="367"/>
        </pc:sldMkLst>
        <pc:spChg chg="mod">
          <ac:chgData name="Claudia Elena Rueda Londoño" userId="345f7c93-95c7-46af-ac26-4b8e1240ce49" providerId="ADAL" clId="{349108A7-75FF-4399-922D-BAAFC56A8476}" dt="2024-01-23T17:05:24.934" v="13" actId="20577"/>
          <ac:spMkLst>
            <pc:docMk/>
            <pc:sldMk cId="88531547" sldId="367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Resumen%202023-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Estados%20Acad&#233;micos/Estados%20Acad&#233;micos%20202410/Informe/Informe%20de%20Estados%20Acade&#769;micos%20y%20Promedios%20Acumulados%202023-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9017513168642"/>
          <c:y val="0.1007083449840072"/>
          <c:w val="0.84135259160165421"/>
          <c:h val="0.78748667266826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'[Resumen 2023-2.xlsx]I  semestre'!$C$13</c:f>
              <c:strCache>
                <c:ptCount val="1"/>
                <c:pt idx="0">
                  <c:v>Distinguido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'[3]I  semestre'!$B$20:$B$24</c:f>
              <c:strCache>
                <c:ptCount val="5"/>
                <c:pt idx="0">
                  <c:v>2019-1</c:v>
                </c:pt>
                <c:pt idx="1">
                  <c:v>2020-1</c:v>
                </c:pt>
                <c:pt idx="2">
                  <c:v>2021-1</c:v>
                </c:pt>
                <c:pt idx="3">
                  <c:v>2022-1</c:v>
                </c:pt>
                <c:pt idx="4">
                  <c:v>2023-1</c:v>
                </c:pt>
              </c:strCache>
            </c:strRef>
          </c:cat>
          <c:val>
            <c:numRef>
              <c:f>'[3]I  semestre'!$C$20:$C$24</c:f>
              <c:numCache>
                <c:formatCode>0.0%</c:formatCode>
                <c:ptCount val="5"/>
                <c:pt idx="0">
                  <c:v>0.33884726652325498</c:v>
                </c:pt>
                <c:pt idx="1">
                  <c:v>0.40158266748617089</c:v>
                </c:pt>
                <c:pt idx="2">
                  <c:v>0.51420860454040329</c:v>
                </c:pt>
                <c:pt idx="3">
                  <c:v>0.53034850758712704</c:v>
                </c:pt>
                <c:pt idx="4">
                  <c:v>0.53006201132380693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B-4B12-A186-20DE2271E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366583003397"/>
          <c:y val="0.13001907794488124"/>
          <c:w val="0.81201373282256029"/>
          <c:h val="0.7612215814011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2023-2.xlsx]II  semestre'!$G$13</c:f>
              <c:strCache>
                <c:ptCount val="1"/>
                <c:pt idx="0">
                  <c:v>Período de Prueba Transitorio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'[2]II  semestre'!$B$20:$B$24</c:f>
              <c:strCache>
                <c:ptCount val="5"/>
                <c:pt idx="0">
                  <c:v>2019-2</c:v>
                </c:pt>
                <c:pt idx="1">
                  <c:v>2020-2</c:v>
                </c:pt>
                <c:pt idx="2">
                  <c:v>2021-2</c:v>
                </c:pt>
                <c:pt idx="3">
                  <c:v>2022-2</c:v>
                </c:pt>
                <c:pt idx="4">
                  <c:v>2023-2</c:v>
                </c:pt>
              </c:strCache>
            </c:strRef>
          </c:cat>
          <c:val>
            <c:numRef>
              <c:f>'[2]II  semestre'!$G$20:$G$24</c:f>
              <c:numCache>
                <c:formatCode>General</c:formatCode>
                <c:ptCount val="5"/>
                <c:pt idx="0">
                  <c:v>3.9260098150245377E-3</c:v>
                </c:pt>
                <c:pt idx="1">
                  <c:v>1.1367327054238388E-3</c:v>
                </c:pt>
                <c:pt idx="2">
                  <c:v>1.3190436933223414E-3</c:v>
                </c:pt>
                <c:pt idx="3">
                  <c:v>3.0000000000000001E-3</c:v>
                </c:pt>
                <c:pt idx="4">
                  <c:v>3.4167513159109797E-3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5-4B1A-81E5-88F9998C7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  <c:minorUnit val="1.0000000000000002E-3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97324737452651E-2"/>
          <c:y val="9.6978921221138534E-2"/>
          <c:w val="0.62793736504775299"/>
          <c:h val="0.82669336519463577"/>
        </c:manualLayout>
      </c:layout>
      <c:lineChart>
        <c:grouping val="standard"/>
        <c:varyColors val="0"/>
        <c:ser>
          <c:idx val="0"/>
          <c:order val="0"/>
          <c:tx>
            <c:strRef>
              <c:f>'Curvas de promedio'!$B$7</c:f>
              <c:strCache>
                <c:ptCount val="1"/>
                <c:pt idx="0">
                  <c:v>Total matriculados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promedio'!$C$7:$G$7</c:f>
              <c:numCache>
                <c:formatCode>0.0%</c:formatCode>
                <c:ptCount val="5"/>
                <c:pt idx="0">
                  <c:v>8.6803952350170844E-3</c:v>
                </c:pt>
                <c:pt idx="1">
                  <c:v>2.4101948471696371E-2</c:v>
                </c:pt>
                <c:pt idx="2">
                  <c:v>7.7107766183396445E-2</c:v>
                </c:pt>
                <c:pt idx="3">
                  <c:v>0.34653739612188367</c:v>
                </c:pt>
                <c:pt idx="4">
                  <c:v>0.54354049312032504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0DC-422E-977C-FA232CCE99CC}"/>
            </c:ext>
          </c:extLst>
        </c:ser>
        <c:ser>
          <c:idx val="1"/>
          <c:order val="1"/>
          <c:tx>
            <c:strRef>
              <c:f>'Curvas de promedio'!$B$8</c:f>
              <c:strCache>
                <c:ptCount val="1"/>
                <c:pt idx="0">
                  <c:v>Matriculados nuevos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promedio'!$C$8:$G$8</c:f>
              <c:numCache>
                <c:formatCode>0.0%</c:formatCode>
                <c:ptCount val="5"/>
                <c:pt idx="0">
                  <c:v>3.5550458715596332E-2</c:v>
                </c:pt>
                <c:pt idx="1">
                  <c:v>4.0137614678899085E-2</c:v>
                </c:pt>
                <c:pt idx="2">
                  <c:v>5.6192660550458719E-2</c:v>
                </c:pt>
                <c:pt idx="3">
                  <c:v>0.3207331042382589</c:v>
                </c:pt>
                <c:pt idx="4">
                  <c:v>0.54701834862385323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0DC-422E-977C-FA232CCE99CC}"/>
            </c:ext>
          </c:extLst>
        </c:ser>
        <c:ser>
          <c:idx val="2"/>
          <c:order val="2"/>
          <c:tx>
            <c:strRef>
              <c:f>'Curvas de promedio'!$B$9</c:f>
              <c:strCache>
                <c:ptCount val="1"/>
                <c:pt idx="0">
                  <c:v>Total matriculados sin estudiantes Ser Pilo Paga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promedio'!$C$9:$G$9</c:f>
              <c:numCache>
                <c:formatCode>0.0%</c:formatCode>
                <c:ptCount val="5"/>
                <c:pt idx="0">
                  <c:v>8.7336244541484712E-3</c:v>
                </c:pt>
                <c:pt idx="1">
                  <c:v>2.4156833596580878E-2</c:v>
                </c:pt>
                <c:pt idx="2">
                  <c:v>7.7487689305955593E-2</c:v>
                </c:pt>
                <c:pt idx="3">
                  <c:v>0.3463396506874768</c:v>
                </c:pt>
                <c:pt idx="4">
                  <c:v>0.54325002322772464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0DC-422E-977C-FA232CCE99CC}"/>
            </c:ext>
          </c:extLst>
        </c:ser>
        <c:ser>
          <c:idx val="3"/>
          <c:order val="3"/>
          <c:tx>
            <c:strRef>
              <c:f>'Curvas de promedio'!$B$10</c:f>
              <c:strCache>
                <c:ptCount val="1"/>
                <c:pt idx="0">
                  <c:v>Estudiantes Ser Pilo Paga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promedio'!$C$10:$G$10</c:f>
              <c:numCache>
                <c:formatCode>0.0%</c:formatCode>
                <c:ptCount val="5"/>
                <c:pt idx="0">
                  <c:v>0</c:v>
                </c:pt>
                <c:pt idx="1">
                  <c:v>1.5151515151515152E-2</c:v>
                </c:pt>
                <c:pt idx="2">
                  <c:v>1.5151515151515152E-2</c:v>
                </c:pt>
                <c:pt idx="3">
                  <c:v>0.37878787878787878</c:v>
                </c:pt>
                <c:pt idx="4">
                  <c:v>0.59090909090909094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0DC-422E-977C-FA232CCE99CC}"/>
            </c:ext>
          </c:extLst>
        </c:ser>
        <c:ser>
          <c:idx val="4"/>
          <c:order val="4"/>
          <c:tx>
            <c:strRef>
              <c:f>'Curvas de promedio'!$B$11</c:f>
              <c:strCache>
                <c:ptCount val="1"/>
                <c:pt idx="0">
                  <c:v>Becarios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promedio'!$C$11:$G$11</c:f>
              <c:numCache>
                <c:formatCode>0.0%</c:formatCode>
                <c:ptCount val="5"/>
                <c:pt idx="0">
                  <c:v>4.9850448654037887E-3</c:v>
                </c:pt>
                <c:pt idx="1">
                  <c:v>6.979062811565304E-3</c:v>
                </c:pt>
                <c:pt idx="2">
                  <c:v>9.9700897308075773E-3</c:v>
                </c:pt>
                <c:pt idx="3">
                  <c:v>0.16749750747756731</c:v>
                </c:pt>
                <c:pt idx="4">
                  <c:v>0.810568295114656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0DC-422E-977C-FA232CCE99CC}"/>
            </c:ext>
          </c:extLst>
        </c:ser>
        <c:ser>
          <c:idx val="5"/>
          <c:order val="5"/>
          <c:tx>
            <c:strRef>
              <c:f>'Curvas de promedio'!$B$13</c:f>
              <c:strCache>
                <c:ptCount val="1"/>
                <c:pt idx="0">
                  <c:v>Gen- 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0DC-422E-977C-FA232CCE99CC}"/>
              </c:ext>
            </c:extLst>
          </c:dPt>
          <c:cat>
            <c:strRef>
              <c:f>'Curvas de promedio'!$C$6:$G$6</c:f>
              <c:strCache>
                <c:ptCount val="5"/>
                <c:pt idx="0">
                  <c:v> &lt;2,95 </c:v>
                </c:pt>
                <c:pt idx="1">
                  <c:v> &gt;=2,95 &amp; &lt;3,25 </c:v>
                </c:pt>
                <c:pt idx="2">
                  <c:v> &gt;=3,25 &amp; &lt;=3,45 </c:v>
                </c:pt>
                <c:pt idx="3">
                  <c:v> &gt;3,45 &amp; &lt;3,95 </c:v>
                </c:pt>
                <c:pt idx="4">
                  <c:v> &gt;=3,95 </c:v>
                </c:pt>
              </c:strCache>
            </c:strRef>
          </c:cat>
          <c:val>
            <c:numRef>
              <c:f>'Curvas de promedio'!$C$13:$G$13</c:f>
              <c:numCache>
                <c:formatCode>0.0%</c:formatCode>
                <c:ptCount val="5"/>
                <c:pt idx="0">
                  <c:v>1.0857763300760044E-3</c:v>
                </c:pt>
                <c:pt idx="1">
                  <c:v>9.7719869706840382E-3</c:v>
                </c:pt>
                <c:pt idx="2">
                  <c:v>4.6145494028230184E-2</c:v>
                </c:pt>
                <c:pt idx="3">
                  <c:v>0.24864277958740499</c:v>
                </c:pt>
                <c:pt idx="4">
                  <c:v>0.69435396308360475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0DC-422E-977C-FA232CCE9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929824"/>
        <c:axId val="314930384"/>
      </c:lineChart>
      <c:catAx>
        <c:axId val="3149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17A39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314930384"/>
        <c:crosses val="autoZero"/>
        <c:auto val="1"/>
        <c:lblAlgn val="ctr"/>
        <c:lblOffset val="100"/>
        <c:noMultiLvlLbl val="0"/>
      </c:catAx>
      <c:valAx>
        <c:axId val="31493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20565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r>
                  <a:rPr lang="es-CO" sz="2800" b="0">
                    <a:solidFill>
                      <a:srgbClr val="205650"/>
                    </a:solidFill>
                    <a:latin typeface="Arial Rounded MT Bold" panose="020F0704030504030204" pitchFamily="34" charset="0"/>
                  </a:rPr>
                  <a:t>Proporción de estudiantes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rgbClr val="205650"/>
                  </a:solidFill>
                  <a:latin typeface="Arial Rounded MT Bold" panose="020F070403050403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>
            <a:solidFill>
              <a:srgbClr val="17A39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7A398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31492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33166343294564"/>
          <c:y val="0.33055473131854218"/>
          <c:w val="0.25154660835703019"/>
          <c:h val="0.42335351186407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205650"/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7795665324822"/>
          <c:y val="0.10041466165560251"/>
          <c:w val="0.85393988119320774"/>
          <c:h val="0.7847683553640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'[Resumen 2023-2.xlsx]II  semestre'!$C$13</c:f>
              <c:strCache>
                <c:ptCount val="1"/>
                <c:pt idx="0">
                  <c:v>Distinguido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 algn="ctr">
                  <a:defRPr lang="es-CO"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'[3]II  semestre'!$B$20:$B$24</c:f>
              <c:strCache>
                <c:ptCount val="5"/>
                <c:pt idx="0">
                  <c:v>2019-2</c:v>
                </c:pt>
                <c:pt idx="1">
                  <c:v>2020-2</c:v>
                </c:pt>
                <c:pt idx="2">
                  <c:v>2021-2</c:v>
                </c:pt>
                <c:pt idx="3">
                  <c:v>2022-2</c:v>
                </c:pt>
                <c:pt idx="4">
                  <c:v>2023-2</c:v>
                </c:pt>
              </c:strCache>
            </c:strRef>
          </c:cat>
          <c:val>
            <c:numRef>
              <c:f>'[3]II  semestre'!$C$20:$C$24</c:f>
              <c:numCache>
                <c:formatCode>0.0%</c:formatCode>
                <c:ptCount val="5"/>
                <c:pt idx="0">
                  <c:v>0.35847489618724049</c:v>
                </c:pt>
                <c:pt idx="1">
                  <c:v>0.48611562195518027</c:v>
                </c:pt>
                <c:pt idx="2">
                  <c:v>0.55638911788953005</c:v>
                </c:pt>
                <c:pt idx="3">
                  <c:v>0.53800000000000003</c:v>
                </c:pt>
                <c:pt idx="4">
                  <c:v>0.53231763619575256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A-4A72-893C-1DD1881993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rgbClr val="F1F7ED"/>
    </a:solidFill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0903780644458"/>
          <c:y val="9.3800750503421793E-2"/>
          <c:w val="0.84967132156695591"/>
          <c:h val="0.79743965220309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2023-2.xlsx]II  semestre'!$D$13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72000" rIns="36576" bIns="18288" anchor="ctr" anchorCtr="0">
                <a:spAutoFit/>
              </a:bodyPr>
              <a:lstStyle/>
              <a:p>
                <a:pPr algn="ctr">
                  <a:defRPr lang="es-CO"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'[1]II  semestre'!$B$20:$B$24</c:f>
              <c:strCache>
                <c:ptCount val="5"/>
                <c:pt idx="0">
                  <c:v>2019-2</c:v>
                </c:pt>
                <c:pt idx="1">
                  <c:v>2020-2</c:v>
                </c:pt>
                <c:pt idx="2">
                  <c:v>2021-2</c:v>
                </c:pt>
                <c:pt idx="3">
                  <c:v>2022-2</c:v>
                </c:pt>
                <c:pt idx="4">
                  <c:v>2023-2</c:v>
                </c:pt>
              </c:strCache>
            </c:strRef>
          </c:cat>
          <c:val>
            <c:numRef>
              <c:f>'[1]II  semestre'!$D$20:$D$24</c:f>
              <c:numCache>
                <c:formatCode>General</c:formatCode>
                <c:ptCount val="5"/>
                <c:pt idx="0">
                  <c:v>0.59395998489996227</c:v>
                </c:pt>
                <c:pt idx="1">
                  <c:v>0.49399155569990255</c:v>
                </c:pt>
                <c:pt idx="2">
                  <c:v>0.42275350370981041</c:v>
                </c:pt>
                <c:pt idx="3">
                  <c:v>0.433</c:v>
                </c:pt>
                <c:pt idx="4">
                  <c:v>0.43485086342229201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C-48FB-8E32-201AC51A02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CO"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 algn="ctr">
        <a:defRPr lang="es-CO" sz="1400" b="0" i="0" u="none" strike="noStrike" kern="1200" baseline="0">
          <a:solidFill>
            <a:srgbClr val="308076"/>
          </a:solidFill>
          <a:latin typeface="Arial Rounded MT Bold" panose="020F0704030504030204" pitchFamily="34" charset="0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7581543339272"/>
          <c:y val="9.3896042093755322E-2"/>
          <c:w val="0.86176129041189475"/>
          <c:h val="0.79734455390198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  semestre'!$D$13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72000" rIns="36576" bIns="18288" anchor="ctr" anchorCtr="1">
                <a:spAutoFit/>
              </a:bodyPr>
              <a:lstStyle/>
              <a:p>
                <a:pPr>
                  <a:defRPr lang="es-CO"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  semestre'!$B$20:$B$24</c:f>
              <c:strCache>
                <c:ptCount val="5"/>
                <c:pt idx="0">
                  <c:v>2019-1</c:v>
                </c:pt>
                <c:pt idx="1">
                  <c:v>2020-1</c:v>
                </c:pt>
                <c:pt idx="2">
                  <c:v>2021-1</c:v>
                </c:pt>
                <c:pt idx="3">
                  <c:v>2022-1</c:v>
                </c:pt>
                <c:pt idx="4">
                  <c:v>2023-1</c:v>
                </c:pt>
              </c:strCache>
            </c:strRef>
          </c:cat>
          <c:val>
            <c:numRef>
              <c:f>'[1]I  semestre'!$D$20:$D$24</c:f>
              <c:numCache>
                <c:formatCode>General</c:formatCode>
                <c:ptCount val="5"/>
                <c:pt idx="0">
                  <c:v>0.61019212224612418</c:v>
                </c:pt>
                <c:pt idx="1">
                  <c:v>0.57951751690227415</c:v>
                </c:pt>
                <c:pt idx="2">
                  <c:v>0.47047150341324018</c:v>
                </c:pt>
                <c:pt idx="3">
                  <c:v>0.44030348507587125</c:v>
                </c:pt>
                <c:pt idx="4">
                  <c:v>0.4359665678080345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3-4C2E-A9AA-A259CA08D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CO"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 algn="ctr">
        <a:defRPr lang="es-CO" sz="1400" b="0" i="0" u="none" strike="noStrike" kern="1200" baseline="0">
          <a:solidFill>
            <a:srgbClr val="308076"/>
          </a:solidFill>
          <a:latin typeface="Arial Rounded MT Bold" panose="020F0704030504030204" pitchFamily="34" charset="0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3158995172695"/>
          <c:y val="9.1084535775369777E-2"/>
          <c:w val="0.83357230450405162"/>
          <c:h val="0.80015604384820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2023-2.xlsx]II  semestre'!$E$13</c:f>
              <c:strCache>
                <c:ptCount val="1"/>
                <c:pt idx="0">
                  <c:v>Período de Prueba Definitivo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'[1]II  semestre'!$B$20:$B$24</c:f>
              <c:strCache>
                <c:ptCount val="5"/>
                <c:pt idx="0">
                  <c:v>2019-2</c:v>
                </c:pt>
                <c:pt idx="1">
                  <c:v>2020-2</c:v>
                </c:pt>
                <c:pt idx="2">
                  <c:v>2021-2</c:v>
                </c:pt>
                <c:pt idx="3">
                  <c:v>2022-2</c:v>
                </c:pt>
                <c:pt idx="4">
                  <c:v>2023-2</c:v>
                </c:pt>
              </c:strCache>
            </c:strRef>
          </c:cat>
          <c:val>
            <c:numRef>
              <c:f>'[1]II  semestre'!$E$20:$E$24</c:f>
              <c:numCache>
                <c:formatCode>General</c:formatCode>
                <c:ptCount val="5"/>
                <c:pt idx="0">
                  <c:v>1.9026047565118914E-2</c:v>
                </c:pt>
                <c:pt idx="1">
                  <c:v>9.1750568366352706E-3</c:v>
                </c:pt>
                <c:pt idx="2">
                  <c:v>1.1376751854905194E-2</c:v>
                </c:pt>
                <c:pt idx="3">
                  <c:v>1.2E-2</c:v>
                </c:pt>
                <c:pt idx="4">
                  <c:v>1.2835903592206113E-2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F-4104-BC9F-8D315CDD9E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8428876297004"/>
          <c:y val="9.4512054869400272E-2"/>
          <c:w val="0.84135261711045317"/>
          <c:h val="0.79672834783711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  semestre'!$E$13</c:f>
              <c:strCache>
                <c:ptCount val="1"/>
                <c:pt idx="0">
                  <c:v>Período de Prueba Definitivo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  semestre'!$B$20:$B$24</c:f>
              <c:strCache>
                <c:ptCount val="5"/>
                <c:pt idx="0">
                  <c:v>2019-1</c:v>
                </c:pt>
                <c:pt idx="1">
                  <c:v>2020-1</c:v>
                </c:pt>
                <c:pt idx="2">
                  <c:v>2021-1</c:v>
                </c:pt>
                <c:pt idx="3">
                  <c:v>2022-1</c:v>
                </c:pt>
                <c:pt idx="4">
                  <c:v>2023-1</c:v>
                </c:pt>
              </c:strCache>
            </c:strRef>
          </c:cat>
          <c:val>
            <c:numRef>
              <c:f>'[1]I  semestre'!$E$20:$E$24</c:f>
              <c:numCache>
                <c:formatCode>General</c:formatCode>
                <c:ptCount val="5"/>
                <c:pt idx="0">
                  <c:v>1.8099547511312219E-2</c:v>
                </c:pt>
                <c:pt idx="1">
                  <c:v>3.1499692685925014E-3</c:v>
                </c:pt>
                <c:pt idx="2">
                  <c:v>4.9214160977933009E-3</c:v>
                </c:pt>
                <c:pt idx="3">
                  <c:v>1.0338502584625646E-2</c:v>
                </c:pt>
                <c:pt idx="4">
                  <c:v>1.2132650310056619E-2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A-40A5-B7B3-33FB28647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2119909993697"/>
          <c:y val="0.10070380647429164"/>
          <c:w val="0.84731575398406733"/>
          <c:h val="0.79053663806934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  semestre'!$F$13</c:f>
              <c:strCache>
                <c:ptCount val="1"/>
                <c:pt idx="0">
                  <c:v>Fuera de Programa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'[2]I  semestre'!$B$20:$B$24</c:f>
              <c:strCache>
                <c:ptCount val="5"/>
                <c:pt idx="0">
                  <c:v>2019-1</c:v>
                </c:pt>
                <c:pt idx="1">
                  <c:v>2020-1</c:v>
                </c:pt>
                <c:pt idx="2">
                  <c:v>2021-1</c:v>
                </c:pt>
                <c:pt idx="3">
                  <c:v>2022-1</c:v>
                </c:pt>
                <c:pt idx="4">
                  <c:v>2023-1</c:v>
                </c:pt>
              </c:strCache>
            </c:strRef>
          </c:cat>
          <c:val>
            <c:numRef>
              <c:f>'[2]I  semestre'!$F$20:$F$24</c:f>
              <c:numCache>
                <c:formatCode>General</c:formatCode>
                <c:ptCount val="5"/>
                <c:pt idx="0">
                  <c:v>2.759439210741043E-2</c:v>
                </c:pt>
                <c:pt idx="1">
                  <c:v>1.4290104486785495E-2</c:v>
                </c:pt>
                <c:pt idx="2">
                  <c:v>8.8903000476266078E-3</c:v>
                </c:pt>
                <c:pt idx="3">
                  <c:v>1.3173253293313323E-2</c:v>
                </c:pt>
                <c:pt idx="4">
                  <c:v>1.6536353015188281E-2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8-4302-B0C4-B433E36C9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  <c:majorUnit val="4.000000000000001E-3"/>
        <c:minorUnit val="2.0000000000000005E-3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8839209703717"/>
          <c:y val="0.10339980774130364"/>
          <c:w val="0.82129218511294144"/>
          <c:h val="0.78784076679417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2023-2.xlsx]II  semestre'!$F$13</c:f>
              <c:strCache>
                <c:ptCount val="1"/>
                <c:pt idx="0">
                  <c:v>Fuera de Programa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'[2]II  semestre'!$B$20:$B$24</c:f>
              <c:strCache>
                <c:ptCount val="5"/>
                <c:pt idx="0">
                  <c:v>2019-2</c:v>
                </c:pt>
                <c:pt idx="1">
                  <c:v>2020-2</c:v>
                </c:pt>
                <c:pt idx="2">
                  <c:v>2021-2</c:v>
                </c:pt>
                <c:pt idx="3">
                  <c:v>2022-2</c:v>
                </c:pt>
                <c:pt idx="4">
                  <c:v>2023-2</c:v>
                </c:pt>
              </c:strCache>
            </c:strRef>
          </c:cat>
          <c:val>
            <c:numRef>
              <c:f>'[2]II  semestre'!$F$20:$F$24</c:f>
              <c:numCache>
                <c:formatCode>General</c:formatCode>
                <c:ptCount val="5"/>
                <c:pt idx="0">
                  <c:v>2.4613061532653833E-2</c:v>
                </c:pt>
                <c:pt idx="1">
                  <c:v>9.5810328028580714E-3</c:v>
                </c:pt>
                <c:pt idx="2">
                  <c:v>8.1615828524319867E-3</c:v>
                </c:pt>
                <c:pt idx="3">
                  <c:v>1.2999999999999999E-2</c:v>
                </c:pt>
                <c:pt idx="4">
                  <c:v>1.652968879859636E-2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B-4EC7-9E72-A25B02D5A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  <c:majorUnit val="4.000000000000001E-3"/>
        <c:minorUnit val="2.0000000000000005E-3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2017382519416"/>
          <c:y val="0.11287368111666393"/>
          <c:w val="0.85971693202009336"/>
          <c:h val="0.77836699564442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'https://uninorte.sharepoint.com/sites/InformacinyEstadstica/Documentos compartidos/General/Estadísticas/Estados Académicos/Estados Académicos 202410/Informe/[Resumen 2023-2.xlsx]I  semestre'!$G$13</c:f>
              <c:strCache>
                <c:ptCount val="1"/>
                <c:pt idx="0">
                  <c:v>Período de Prueba Transitorio</c:v>
                </c:pt>
              </c:strCache>
            </c:strRef>
          </c:tx>
          <c:spPr>
            <a:solidFill>
              <a:srgbClr val="17A398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72000" rIns="38100" bIns="19050" anchor="b" anchorCtr="0">
                <a:spAutoFit/>
              </a:bodyPr>
              <a:lstStyle/>
              <a:p>
                <a:pPr>
                  <a:defRPr sz="15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'[2]I  semestre'!$B$20:$B$24</c:f>
              <c:strCache>
                <c:ptCount val="5"/>
                <c:pt idx="0">
                  <c:v>2019-1</c:v>
                </c:pt>
                <c:pt idx="1">
                  <c:v>2020-1</c:v>
                </c:pt>
                <c:pt idx="2">
                  <c:v>2021-1</c:v>
                </c:pt>
                <c:pt idx="3">
                  <c:v>2022-1</c:v>
                </c:pt>
                <c:pt idx="4">
                  <c:v>2023-1</c:v>
                </c:pt>
              </c:strCache>
            </c:strRef>
          </c:cat>
          <c:val>
            <c:numRef>
              <c:f>'[2]I  semestre'!$G$20:$G$24</c:f>
              <c:numCache>
                <c:formatCode>General</c:formatCode>
                <c:ptCount val="5"/>
                <c:pt idx="0">
                  <c:v>5.2666716118982271E-3</c:v>
                </c:pt>
                <c:pt idx="1">
                  <c:v>1.4597418561770128E-3</c:v>
                </c:pt>
                <c:pt idx="2">
                  <c:v>1.5081759009366567E-3</c:v>
                </c:pt>
                <c:pt idx="3">
                  <c:v>5.8362514590628647E-3</c:v>
                </c:pt>
                <c:pt idx="4">
                  <c:v>5.3024175429136336E-3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F-48A5-9EF0-89F2D8F0B6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82752672"/>
        <c:axId val="283905968"/>
      </c:barChart>
      <c:catAx>
        <c:axId val="2827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3905968"/>
        <c:crosses val="autoZero"/>
        <c:auto val="1"/>
        <c:lblAlgn val="ctr"/>
        <c:lblOffset val="100"/>
        <c:noMultiLvlLbl val="0"/>
      </c:catAx>
      <c:valAx>
        <c:axId val="2839059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08076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282752672"/>
        <c:crosses val="autoZero"/>
        <c:crossBetween val="between"/>
        <c:minorUnit val="1.0000000000000002E-3"/>
      </c:valAx>
      <c:spPr>
        <a:pattFill prst="pct10">
          <a:fgClr>
            <a:schemeClr val="accent6"/>
          </a:fgClr>
          <a:bgClr>
            <a:srgbClr val="F1F7ED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60E9-3707-4A57-9F39-4C0C5404C776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63B0-1297-4EB7-A139-56513B302F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335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63B0-1297-4EB7-A139-56513B302F88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55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63B0-1297-4EB7-A139-56513B302F88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63B0-1297-4EB7-A139-56513B302F88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25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BEA4E6D-02A9-4AA8-A84D-4F6464C21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 l="104" t="6583" r="-104" b="8779"/>
          <a:stretch/>
        </p:blipFill>
        <p:spPr>
          <a:xfrm>
            <a:off x="0" y="-32153"/>
            <a:ext cx="18288000" cy="10319153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0B44EC6-CE2C-45AD-8D62-9FD378E0218D}"/>
              </a:ext>
            </a:extLst>
          </p:cNvPr>
          <p:cNvSpPr/>
          <p:nvPr/>
        </p:nvSpPr>
        <p:spPr>
          <a:xfrm>
            <a:off x="0" y="-40505"/>
            <a:ext cx="18326100" cy="10327505"/>
          </a:xfrm>
          <a:prstGeom prst="rect">
            <a:avLst/>
          </a:prstGeom>
          <a:solidFill>
            <a:srgbClr val="29716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E9F1DF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417366" y="7948333"/>
            <a:ext cx="5377068" cy="2243566"/>
            <a:chOff x="0" y="0"/>
            <a:chExt cx="5591795" cy="2186974"/>
          </a:xfrm>
        </p:grpSpPr>
        <p:sp>
          <p:nvSpPr>
            <p:cNvPr id="11" name="Freeform 11"/>
            <p:cNvSpPr/>
            <p:nvPr/>
          </p:nvSpPr>
          <p:spPr>
            <a:xfrm>
              <a:off x="1119452" y="0"/>
              <a:ext cx="3352891" cy="1036976"/>
            </a:xfrm>
            <a:custGeom>
              <a:avLst/>
              <a:gdLst/>
              <a:ahLst/>
              <a:cxnLst/>
              <a:rect l="l" t="t" r="r" b="b"/>
              <a:pathLst>
                <a:path w="3352891" h="1036976">
                  <a:moveTo>
                    <a:pt x="0" y="0"/>
                  </a:moveTo>
                  <a:lnTo>
                    <a:pt x="3352891" y="0"/>
                  </a:lnTo>
                  <a:lnTo>
                    <a:pt x="3352891" y="1036976"/>
                  </a:lnTo>
                  <a:lnTo>
                    <a:pt x="0" y="1036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216013"/>
              <a:ext cx="5591795" cy="970960"/>
            </a:xfrm>
            <a:custGeom>
              <a:avLst/>
              <a:gdLst/>
              <a:ahLst/>
              <a:cxnLst/>
              <a:rect l="l" t="t" r="r" b="b"/>
              <a:pathLst>
                <a:path w="5591795" h="970960">
                  <a:moveTo>
                    <a:pt x="0" y="0"/>
                  </a:moveTo>
                  <a:lnTo>
                    <a:pt x="5591795" y="0"/>
                  </a:lnTo>
                  <a:lnTo>
                    <a:pt x="5591795" y="970961"/>
                  </a:lnTo>
                  <a:lnTo>
                    <a:pt x="0" y="970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967740" y="1235222"/>
              <a:ext cx="365631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2822944" y="3012741"/>
            <a:ext cx="121920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8199"/>
              </a:lnSpc>
              <a:spcBef>
                <a:spcPct val="0"/>
              </a:spcBef>
              <a:defRPr sz="8000" b="1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ES" dirty="0">
                <a:solidFill>
                  <a:srgbClr val="E9F1DF"/>
                </a:solidFill>
              </a:rPr>
              <a:t>ESTADOS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rgbClr val="E9F1DF"/>
                </a:solidFill>
              </a:rPr>
              <a:t>ACADÉMICOS</a:t>
            </a:r>
            <a:endParaRPr lang="es-CO" dirty="0">
              <a:solidFill>
                <a:srgbClr val="E9F1DF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79051" y="3200930"/>
            <a:ext cx="5598614" cy="87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591"/>
              </a:lnSpc>
            </a:pPr>
            <a:r>
              <a:rPr lang="en-US" sz="6399" spc="358" dirty="0">
                <a:solidFill>
                  <a:srgbClr val="6ED1B9"/>
                </a:solidFill>
                <a:latin typeface="Arial Rounded MT Bold" panose="020F0704030504030204" pitchFamily="34" charset="0"/>
              </a:rPr>
              <a:t>Informe de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2852" y="3887588"/>
            <a:ext cx="1420609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8199"/>
              </a:lnSpc>
              <a:spcBef>
                <a:spcPct val="0"/>
              </a:spcBef>
              <a:defRPr sz="8000" b="1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ES" dirty="0">
                <a:solidFill>
                  <a:srgbClr val="E9F1DF"/>
                </a:solidFill>
              </a:rPr>
              <a:t>PROMEDIOS ACUMULADOS</a:t>
            </a:r>
            <a:endParaRPr lang="es-CO" dirty="0">
              <a:solidFill>
                <a:srgbClr val="E9F1DF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53052" y="5739194"/>
            <a:ext cx="8525633" cy="122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4"/>
              </a:lnSpc>
            </a:pPr>
            <a:r>
              <a:rPr lang="es-CO" sz="3600" spc="269" dirty="0">
                <a:solidFill>
                  <a:srgbClr val="6ED1B9"/>
                </a:solidFill>
                <a:latin typeface="Arial Rounded MT Bold" panose="020F0704030504030204" pitchFamily="34" charset="0"/>
              </a:rPr>
              <a:t>Resultados Institucionales</a:t>
            </a:r>
          </a:p>
          <a:p>
            <a:pPr marL="0" lvl="0" indent="0" algn="r">
              <a:lnSpc>
                <a:spcPts val="4954"/>
              </a:lnSpc>
            </a:pPr>
            <a:r>
              <a:rPr lang="es-CO" sz="3600" spc="269" dirty="0">
                <a:solidFill>
                  <a:srgbClr val="EECABC"/>
                </a:solidFill>
                <a:latin typeface="Arial Rounded MT Bold" panose="020F0704030504030204" pitchFamily="34" charset="0"/>
              </a:rPr>
              <a:t>Período 2023-II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20592" y="3941790"/>
            <a:ext cx="1113235" cy="87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591"/>
              </a:lnSpc>
            </a:pPr>
            <a:r>
              <a:rPr lang="en-US" sz="6399" spc="358" dirty="0">
                <a:solidFill>
                  <a:srgbClr val="17A398"/>
                </a:solidFill>
                <a:latin typeface="Arial Rounded MT Bold" panose="020F0704030504030204" pitchFamily="34" charset="0"/>
              </a:rPr>
              <a:t>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4107A14-DA9F-4DDD-9457-72DA7CB79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239560"/>
              </p:ext>
            </p:extLst>
          </p:nvPr>
        </p:nvGraphicFramePr>
        <p:xfrm>
          <a:off x="685800" y="4330654"/>
          <a:ext cx="8305801" cy="515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B1898748-8814-43A9-A463-A20BE9CDE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408852"/>
              </p:ext>
            </p:extLst>
          </p:nvPr>
        </p:nvGraphicFramePr>
        <p:xfrm>
          <a:off x="9144000" y="4305301"/>
          <a:ext cx="83058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63542" y="870469"/>
            <a:ext cx="12412379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86"/>
              </a:lnSpc>
              <a:spcBef>
                <a:spcPct val="0"/>
              </a:spcBef>
            </a:pPr>
            <a:r>
              <a:rPr lang="es-ES" sz="4121" b="1" dirty="0">
                <a:solidFill>
                  <a:srgbClr val="308076"/>
                </a:solidFill>
                <a:latin typeface="+mj-lt"/>
              </a:rPr>
              <a:t>EVOLUCIÓN DE ESTUDIANTES CON ESTADO ACADÉMICO </a:t>
            </a:r>
            <a:endParaRPr lang="es-CO" sz="4121" b="1" dirty="0">
              <a:solidFill>
                <a:srgbClr val="308076"/>
              </a:solidFill>
              <a:latin typeface="+mj-lt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FA267F1-A6A9-43CA-BF83-50B510779344}"/>
              </a:ext>
            </a:extLst>
          </p:cNvPr>
          <p:cNvSpPr txBox="1"/>
          <p:nvPr/>
        </p:nvSpPr>
        <p:spPr>
          <a:xfrm>
            <a:off x="990600" y="1553170"/>
            <a:ext cx="15925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9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PERÍODO DE PRUEBA TRANSITORIO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B614972-D16D-44E8-81EA-4319BF6D54EB}"/>
              </a:ext>
            </a:extLst>
          </p:cNvPr>
          <p:cNvSpPr txBox="1"/>
          <p:nvPr/>
        </p:nvSpPr>
        <p:spPr>
          <a:xfrm>
            <a:off x="1063542" y="2857500"/>
            <a:ext cx="15925800" cy="1293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</a:pPr>
            <a:r>
              <a:rPr lang="es-ES" sz="2799" b="1" dirty="0">
                <a:solidFill>
                  <a:srgbClr val="205650"/>
                </a:solidFill>
                <a:latin typeface="+mj-lt"/>
              </a:rPr>
              <a:t>Los estudiantes que obtuvieron un promedio acumulado entre 2,95 y 3,24 en los últimos tres años ha ido creciendo, presentándose un incremento de 0,4 puntos porcentuales en el período 2022-2 con respecto al año anterior.</a:t>
            </a:r>
          </a:p>
        </p:txBody>
      </p:sp>
    </p:spTree>
    <p:extLst>
      <p:ext uri="{BB962C8B-B14F-4D97-AF65-F5344CB8AC3E}">
        <p14:creationId xmlns:p14="http://schemas.microsoft.com/office/powerpoint/2010/main" val="328837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162550" y="4668446"/>
            <a:ext cx="7962900" cy="12535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ES" sz="80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EN PREGRADO</a:t>
            </a:r>
            <a:endParaRPr lang="es-CO" sz="8000" dirty="0">
              <a:solidFill>
                <a:srgbClr val="E9F1D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01823" y="6342188"/>
            <a:ext cx="6884343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1"/>
              </a:lnSpc>
            </a:pPr>
            <a:r>
              <a:rPr lang="es-CO" sz="5400" b="1" dirty="0">
                <a:solidFill>
                  <a:srgbClr val="EECABC"/>
                </a:solidFill>
                <a:latin typeface="+mj-lt"/>
              </a:rPr>
              <a:t>Estadísticas generales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92ED34-5E46-4748-8C91-8020F5D4F3B1}"/>
              </a:ext>
            </a:extLst>
          </p:cNvPr>
          <p:cNvSpPr/>
          <p:nvPr/>
        </p:nvSpPr>
        <p:spPr>
          <a:xfrm>
            <a:off x="7040741" y="6910359"/>
            <a:ext cx="4206505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600" dirty="0">
                <a:solidFill>
                  <a:srgbClr val="17A398"/>
                </a:solidFill>
              </a:rPr>
              <a:t>(</a:t>
            </a:r>
            <a:r>
              <a:rPr lang="es-CO" sz="3600" dirty="0">
                <a:solidFill>
                  <a:srgbClr val="17A398"/>
                </a:solidFill>
              </a:rPr>
              <a:t>2019-2</a:t>
            </a:r>
            <a:r>
              <a:rPr lang="en-US" sz="3600" dirty="0">
                <a:solidFill>
                  <a:srgbClr val="17A398"/>
                </a:solidFill>
              </a:rPr>
              <a:t> a 2023-2)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B633592-B970-4374-963A-CF621F0FCF5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4499778" y="7505922"/>
            <a:ext cx="9289837" cy="4959874"/>
            <a:chOff x="3600858" y="2496540"/>
            <a:chExt cx="6489891" cy="3240001"/>
          </a:xfrm>
          <a:solidFill>
            <a:srgbClr val="449E9C"/>
          </a:solidFill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16ACF160-D5D0-47D5-AD7B-2C0BFF8EE4FF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39CBC8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8317B7F-7E8F-438C-AFBB-2CDD15B168A6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39CBC8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AF6D587-AEAC-48E9-BB9B-7BCDF4A4453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4183356" y="3770013"/>
            <a:ext cx="9289837" cy="4959874"/>
            <a:chOff x="3600858" y="2496540"/>
            <a:chExt cx="6489891" cy="3240001"/>
          </a:xfrm>
          <a:solidFill>
            <a:srgbClr val="449E9C"/>
          </a:solidFill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8BFBCBBC-A487-4687-8EC4-B7DF479D3059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2C82608-D75A-4FEA-BA10-63579209853E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584F757-CECF-4466-8052-5D3AFC6B071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1703419" y="9688167"/>
            <a:ext cx="9289837" cy="4959874"/>
            <a:chOff x="3600858" y="2496540"/>
            <a:chExt cx="6489891" cy="3240001"/>
          </a:xfrm>
          <a:solidFill>
            <a:srgbClr val="E9F1DF"/>
          </a:solidFill>
        </p:grpSpPr>
        <p:sp>
          <p:nvSpPr>
            <p:cNvPr id="23" name="Diagrama de flujo: conector 22">
              <a:extLst>
                <a:ext uri="{FF2B5EF4-FFF2-40B4-BE49-F238E27FC236}">
                  <a16:creationId xmlns:a16="http://schemas.microsoft.com/office/drawing/2014/main" id="{1F11BBC1-9355-4352-BE51-A2AFC0E2F584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9F1DF"/>
                </a:solidFill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2D1A3B4-1E8C-4E7B-9168-BCF082BEB421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9F1DF"/>
                </a:solidFill>
              </a:endParaRPr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4DDE5260-B557-47F5-A2BA-6174BD3C6006}"/>
              </a:ext>
            </a:extLst>
          </p:cNvPr>
          <p:cNvSpPr txBox="1"/>
          <p:nvPr/>
        </p:nvSpPr>
        <p:spPr>
          <a:xfrm>
            <a:off x="2124076" y="3680081"/>
            <a:ext cx="14039848" cy="125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80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PROMEDIOS ACUMULADOS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1963400" y="8877300"/>
            <a:ext cx="304799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5D2B6219-F192-4594-8C34-970758EF52C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551202" y="2519981"/>
            <a:ext cx="12736798" cy="3240001"/>
            <a:chOff x="-3530443" y="2496540"/>
            <a:chExt cx="13621192" cy="3240001"/>
          </a:xfrm>
          <a:solidFill>
            <a:srgbClr val="F1F7ED"/>
          </a:solidFill>
        </p:grpSpPr>
        <p:sp>
          <p:nvSpPr>
            <p:cNvPr id="34" name="Diagrama de flujo: conector 33">
              <a:extLst>
                <a:ext uri="{FF2B5EF4-FFF2-40B4-BE49-F238E27FC236}">
                  <a16:creationId xmlns:a16="http://schemas.microsoft.com/office/drawing/2014/main" id="{1E665536-8A3B-4285-A1B7-961DFCFF1638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1F7ED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496979C-FDA5-4322-A58F-B7CDF93D6505}"/>
                </a:ext>
              </a:extLst>
            </p:cNvPr>
            <p:cNvSpPr/>
            <p:nvPr/>
          </p:nvSpPr>
          <p:spPr>
            <a:xfrm>
              <a:off x="-3530443" y="2496540"/>
              <a:ext cx="11888706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63327" y="2577214"/>
            <a:ext cx="5414724" cy="2059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38"/>
              </a:lnSpc>
              <a:spcBef>
                <a:spcPct val="0"/>
              </a:spcBef>
            </a:pPr>
            <a:r>
              <a:rPr lang="en-US" sz="12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96,7%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EBB9939-184B-46C7-B67D-86E103410DDD}"/>
              </a:ext>
            </a:extLst>
          </p:cNvPr>
          <p:cNvSpPr txBox="1"/>
          <p:nvPr/>
        </p:nvSpPr>
        <p:spPr>
          <a:xfrm>
            <a:off x="11910904" y="3078634"/>
            <a:ext cx="5230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solidFill>
                  <a:srgbClr val="205650"/>
                </a:solidFill>
              </a:rPr>
              <a:t>de la población estudiantil de pregrado obtuvo un promedio acumulado igual o superior a 3,25; es decir, su estado académico es </a:t>
            </a:r>
            <a:r>
              <a:rPr lang="es-CO" sz="2800" b="1" dirty="0">
                <a:solidFill>
                  <a:srgbClr val="205650"/>
                </a:solidFill>
              </a:rPr>
              <a:t>normal o distinguido</a:t>
            </a:r>
            <a:r>
              <a:rPr lang="es-CO" sz="2800" dirty="0">
                <a:solidFill>
                  <a:srgbClr val="205650"/>
                </a:solidFill>
              </a:rPr>
              <a:t>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2020902-DC17-4F80-B5DE-44AFDE6117B1}"/>
              </a:ext>
            </a:extLst>
          </p:cNvPr>
          <p:cNvSpPr txBox="1"/>
          <p:nvPr/>
        </p:nvSpPr>
        <p:spPr>
          <a:xfrm>
            <a:off x="6944253" y="4434044"/>
            <a:ext cx="445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rgbClr val="449E9C"/>
                </a:solidFill>
              </a:rPr>
              <a:t>Promedio ≥3,25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C8AABE9-7305-44F7-AB22-40919390C76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810000" y="6294182"/>
            <a:ext cx="14477999" cy="3240001"/>
            <a:chOff x="-5392546" y="2496540"/>
            <a:chExt cx="15483295" cy="3240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5" name="Diagrama de flujo: conector 54">
              <a:extLst>
                <a:ext uri="{FF2B5EF4-FFF2-40B4-BE49-F238E27FC236}">
                  <a16:creationId xmlns:a16="http://schemas.microsoft.com/office/drawing/2014/main" id="{6F8EE9F9-4232-4E36-ADF4-B04741276277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1F7ED"/>
                </a:solidFill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E2F862CC-8531-4B8A-B374-FB21724BCAF7}"/>
                </a:ext>
              </a:extLst>
            </p:cNvPr>
            <p:cNvSpPr/>
            <p:nvPr/>
          </p:nvSpPr>
          <p:spPr>
            <a:xfrm>
              <a:off x="-5392546" y="2496540"/>
              <a:ext cx="13750811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sp>
        <p:nvSpPr>
          <p:cNvPr id="57" name="TextBox 9">
            <a:extLst>
              <a:ext uri="{FF2B5EF4-FFF2-40B4-BE49-F238E27FC236}">
                <a16:creationId xmlns:a16="http://schemas.microsoft.com/office/drawing/2014/main" id="{05DD1DF8-F7C7-49BA-BD71-106FA6AB84FD}"/>
              </a:ext>
            </a:extLst>
          </p:cNvPr>
          <p:cNvSpPr txBox="1"/>
          <p:nvPr/>
        </p:nvSpPr>
        <p:spPr>
          <a:xfrm>
            <a:off x="4938592" y="6384311"/>
            <a:ext cx="5414724" cy="2059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38"/>
              </a:lnSpc>
              <a:spcBef>
                <a:spcPct val="0"/>
              </a:spcBef>
            </a:pPr>
            <a:r>
              <a:rPr lang="en-US" sz="12400" dirty="0">
                <a:solidFill>
                  <a:srgbClr val="205650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F415DC0-B1F4-4DC4-8890-0BEC860CAFFF}"/>
              </a:ext>
            </a:extLst>
          </p:cNvPr>
          <p:cNvSpPr txBox="1"/>
          <p:nvPr/>
        </p:nvSpPr>
        <p:spPr>
          <a:xfrm>
            <a:off x="11012157" y="6976468"/>
            <a:ext cx="6128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>
                <a:solidFill>
                  <a:srgbClr val="205650"/>
                </a:solidFill>
              </a:defRPr>
            </a:lvl1pPr>
          </a:lstStyle>
          <a:p>
            <a:r>
              <a:rPr lang="es-CO" dirty="0"/>
              <a:t>de los estudiantes obtuvieron un promedio acumulado en este rango, el cual es considerado un </a:t>
            </a:r>
            <a:r>
              <a:rPr lang="es-CO" b="1" dirty="0"/>
              <a:t>rendimiento satisfactorio</a:t>
            </a:r>
            <a:r>
              <a:rPr lang="es-CO" dirty="0"/>
              <a:t>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3D454B8-653E-4DB7-A61E-C597DD079DB0}"/>
              </a:ext>
            </a:extLst>
          </p:cNvPr>
          <p:cNvSpPr txBox="1"/>
          <p:nvPr/>
        </p:nvSpPr>
        <p:spPr>
          <a:xfrm>
            <a:off x="5184642" y="8104734"/>
            <a:ext cx="445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449E9C"/>
                </a:solidFill>
              </a:defRPr>
            </a:lvl1pPr>
          </a:lstStyle>
          <a:p>
            <a:r>
              <a:rPr lang="es-ES" dirty="0">
                <a:solidFill>
                  <a:srgbClr val="205650"/>
                </a:solidFill>
              </a:rPr>
              <a:t>3,45 &lt; Promedio ≤5,00 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A4CDE37-D863-4D0C-AD07-1AF3A1D06BFF}"/>
              </a:ext>
            </a:extLst>
          </p:cNvPr>
          <p:cNvSpPr txBox="1"/>
          <p:nvPr/>
        </p:nvSpPr>
        <p:spPr>
          <a:xfrm>
            <a:off x="6757038" y="4895694"/>
            <a:ext cx="482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449E9C"/>
                </a:solidFill>
              </a:defRPr>
            </a:lvl1pPr>
          </a:lstStyle>
          <a:p>
            <a:r>
              <a:rPr lang="es-ES" sz="2400" b="0" dirty="0"/>
              <a:t>En el 2022-2 fue de 97,1%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2287BCB-FCA1-4F39-8E9A-DE72662323C5}"/>
              </a:ext>
            </a:extLst>
          </p:cNvPr>
          <p:cNvSpPr txBox="1"/>
          <p:nvPr/>
        </p:nvSpPr>
        <p:spPr>
          <a:xfrm>
            <a:off x="4997427" y="8623012"/>
            <a:ext cx="482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449E9C"/>
                </a:solidFill>
              </a:defRPr>
            </a:lvl1pPr>
          </a:lstStyle>
          <a:p>
            <a:r>
              <a:rPr lang="es-ES" sz="2400" b="0" dirty="0">
                <a:solidFill>
                  <a:srgbClr val="205650"/>
                </a:solidFill>
              </a:rPr>
              <a:t>En el 2022-2 fue de 90,7% </a:t>
            </a: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8C37A8F5-3BC9-4027-8498-AA90055B3652}"/>
              </a:ext>
            </a:extLst>
          </p:cNvPr>
          <p:cNvSpPr txBox="1"/>
          <p:nvPr/>
        </p:nvSpPr>
        <p:spPr>
          <a:xfrm>
            <a:off x="1147084" y="1095108"/>
            <a:ext cx="77724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ESTADÍSTICAS</a:t>
            </a:r>
          </a:p>
          <a:p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GENERALES</a:t>
            </a:r>
          </a:p>
          <a:p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2023-2</a:t>
            </a:r>
          </a:p>
        </p:txBody>
      </p:sp>
    </p:spTree>
    <p:extLst>
      <p:ext uri="{BB962C8B-B14F-4D97-AF65-F5344CB8AC3E}">
        <p14:creationId xmlns:p14="http://schemas.microsoft.com/office/powerpoint/2010/main" val="70980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8915401" y="1257300"/>
            <a:ext cx="77724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ESTADÍSTICAS</a:t>
            </a:r>
          </a:p>
          <a:p>
            <a:pPr algn="r"/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GENERALES</a:t>
            </a:r>
          </a:p>
          <a:p>
            <a:pPr algn="r"/>
            <a:r>
              <a:rPr lang="en-US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2023-2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963400" y="8877300"/>
            <a:ext cx="304799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C8AABE9-7305-44F7-AB22-40919390C76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1452697" y="4232507"/>
            <a:ext cx="13099837" cy="6994045"/>
            <a:chOff x="3600858" y="2496540"/>
            <a:chExt cx="6489891" cy="3240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5" name="Diagrama de flujo: conector 54">
              <a:extLst>
                <a:ext uri="{FF2B5EF4-FFF2-40B4-BE49-F238E27FC236}">
                  <a16:creationId xmlns:a16="http://schemas.microsoft.com/office/drawing/2014/main" id="{6F8EE9F9-4232-4E36-ADF4-B04741276277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E2F862CC-8531-4B8A-B374-FB21724BCAF7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sp>
        <p:nvSpPr>
          <p:cNvPr id="57" name="TextBox 9">
            <a:extLst>
              <a:ext uri="{FF2B5EF4-FFF2-40B4-BE49-F238E27FC236}">
                <a16:creationId xmlns:a16="http://schemas.microsoft.com/office/drawing/2014/main" id="{05DD1DF8-F7C7-49BA-BD71-106FA6AB84FD}"/>
              </a:ext>
            </a:extLst>
          </p:cNvPr>
          <p:cNvSpPr txBox="1"/>
          <p:nvPr/>
        </p:nvSpPr>
        <p:spPr>
          <a:xfrm>
            <a:off x="2849320" y="3535289"/>
            <a:ext cx="44958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38"/>
              </a:lnSpc>
              <a:spcBef>
                <a:spcPct val="0"/>
              </a:spcBef>
            </a:pPr>
            <a:r>
              <a:rPr lang="en-US" sz="14900" dirty="0">
                <a:solidFill>
                  <a:srgbClr val="205650"/>
                </a:solidFill>
                <a:latin typeface="Arial Rounded MT Bold" panose="020F0704030504030204" pitchFamily="34" charset="0"/>
              </a:rPr>
              <a:t>7,7%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3D454B8-653E-4DB7-A61E-C597DD079DB0}"/>
              </a:ext>
            </a:extLst>
          </p:cNvPr>
          <p:cNvSpPr txBox="1"/>
          <p:nvPr/>
        </p:nvSpPr>
        <p:spPr>
          <a:xfrm>
            <a:off x="2472832" y="8001936"/>
            <a:ext cx="514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449E9C"/>
                </a:solidFill>
              </a:defRPr>
            </a:lvl1pPr>
          </a:lstStyle>
          <a:p>
            <a:r>
              <a:rPr lang="es-ES" sz="3600" dirty="0">
                <a:solidFill>
                  <a:srgbClr val="205650"/>
                </a:solidFill>
              </a:rPr>
              <a:t>3,25 ≤ Promedio ≤ 3,45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2287BCB-FCA1-4F39-8E9A-DE72662323C5}"/>
              </a:ext>
            </a:extLst>
          </p:cNvPr>
          <p:cNvSpPr txBox="1"/>
          <p:nvPr/>
        </p:nvSpPr>
        <p:spPr>
          <a:xfrm>
            <a:off x="2256498" y="8486967"/>
            <a:ext cx="557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449E9C"/>
                </a:solidFill>
              </a:defRPr>
            </a:lvl1pPr>
          </a:lstStyle>
          <a:p>
            <a:r>
              <a:rPr lang="es-ES" sz="3600" b="0" dirty="0">
                <a:solidFill>
                  <a:srgbClr val="205650"/>
                </a:solidFill>
              </a:rPr>
              <a:t>En el 2022-2 fue de 6,4%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9144B7-C4F6-4DC2-AC83-74F06A13AB7F}"/>
              </a:ext>
            </a:extLst>
          </p:cNvPr>
          <p:cNvSpPr txBox="1"/>
          <p:nvPr/>
        </p:nvSpPr>
        <p:spPr>
          <a:xfrm>
            <a:off x="9693756" y="4686300"/>
            <a:ext cx="7222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dirty="0">
                <a:solidFill>
                  <a:srgbClr val="E9F1DF"/>
                </a:solidFill>
              </a:rPr>
              <a:t>Fue la proporción de estudiantes que quedó en la denominada </a:t>
            </a:r>
            <a:r>
              <a:rPr lang="es-CO" sz="3200" b="1" dirty="0">
                <a:solidFill>
                  <a:srgbClr val="EECABC"/>
                </a:solidFill>
              </a:rPr>
              <a:t>población de riesgo</a:t>
            </a:r>
            <a:r>
              <a:rPr lang="es-CO" sz="3200" dirty="0">
                <a:solidFill>
                  <a:srgbClr val="E9F1DF"/>
                </a:solidFill>
              </a:rPr>
              <a:t>, la cual es de particular interés para el CREE ya que en ellos enfocan estrategias para mejorar su rendimiento académico y evitar que su promedio acumulado disminuya, y de esta forma prevenir una futura deserción de estos estudiantes por razones académicas. </a:t>
            </a:r>
          </a:p>
        </p:txBody>
      </p:sp>
    </p:spTree>
    <p:extLst>
      <p:ext uri="{BB962C8B-B14F-4D97-AF65-F5344CB8AC3E}">
        <p14:creationId xmlns:p14="http://schemas.microsoft.com/office/powerpoint/2010/main" val="170454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5027340" y="540815"/>
            <a:ext cx="8652694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ESTADÍSTICAS GENERALES</a:t>
            </a:r>
          </a:p>
          <a:p>
            <a:pPr algn="ctr">
              <a:lnSpc>
                <a:spcPts val="3600"/>
              </a:lnSpc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2023-2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963400" y="8877300"/>
            <a:ext cx="304799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F415DC0-B1F4-4DC4-8890-0BEC860CAFFF}"/>
              </a:ext>
            </a:extLst>
          </p:cNvPr>
          <p:cNvSpPr txBox="1"/>
          <p:nvPr/>
        </p:nvSpPr>
        <p:spPr>
          <a:xfrm>
            <a:off x="11012157" y="6976468"/>
            <a:ext cx="6128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>
                <a:solidFill>
                  <a:srgbClr val="205650"/>
                </a:solidFill>
              </a:defRPr>
            </a:lvl1pPr>
          </a:lstStyle>
          <a:p>
            <a:r>
              <a:rPr lang="es-CO" dirty="0"/>
              <a:t>de los estudiantes obtuvieron un promedio acumulado en este rango, el cual es considerado un </a:t>
            </a:r>
            <a:r>
              <a:rPr lang="es-CO" b="1" dirty="0"/>
              <a:t>rendimiento satisfactorio</a:t>
            </a:r>
            <a:r>
              <a:rPr lang="es-CO" dirty="0"/>
              <a:t>.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8C6C3DF9-4F18-4901-A776-9C04DD8C57FA}"/>
              </a:ext>
            </a:extLst>
          </p:cNvPr>
          <p:cNvSpPr txBox="1"/>
          <p:nvPr/>
        </p:nvSpPr>
        <p:spPr>
          <a:xfrm>
            <a:off x="4607966" y="2671206"/>
            <a:ext cx="907206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La </a:t>
            </a:r>
            <a:r>
              <a:rPr lang="es-CO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distribución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 de la población total </a:t>
            </a:r>
          </a:p>
          <a:p>
            <a:pPr algn="ctr">
              <a:lnSpc>
                <a:spcPts val="3387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de </a:t>
            </a:r>
            <a:r>
              <a:rPr lang="es-CO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pregrado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 por </a:t>
            </a:r>
            <a:r>
              <a:rPr lang="es-CO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género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 </a:t>
            </a:r>
            <a:r>
              <a:rPr lang="es-CO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en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 el 2023-1 </a:t>
            </a:r>
            <a:r>
              <a:rPr lang="es-CO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fue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: </a:t>
            </a:r>
          </a:p>
          <a:p>
            <a:pPr algn="ctr">
              <a:lnSpc>
                <a:spcPts val="3387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52% </a:t>
            </a:r>
            <a:r>
              <a:rPr lang="es-CO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ublic Sans Bold Italics"/>
              </a:rPr>
              <a:t>femenino</a:t>
            </a:r>
            <a:r>
              <a:rPr lang="en-US" sz="3200" dirty="0">
                <a:solidFill>
                  <a:srgbClr val="DCFFED"/>
                </a:solidFill>
                <a:latin typeface="Public Sans Bold Italics"/>
              </a:rPr>
              <a:t> 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Public Sans Bold Italics"/>
              </a:rPr>
              <a:t>y 48% </a:t>
            </a:r>
            <a:r>
              <a:rPr lang="es-CO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Public Sans Bold Italics"/>
              </a:rPr>
              <a:t>masculino</a:t>
            </a:r>
            <a:r>
              <a:rPr lang="en-US" sz="3200" dirty="0">
                <a:solidFill>
                  <a:srgbClr val="DCFFED"/>
                </a:solidFill>
                <a:latin typeface="Public Sans Bold Italics"/>
              </a:rPr>
              <a:t>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64C2236-A78B-47DE-9501-82ABBD61373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815227" y="6898339"/>
            <a:ext cx="10228591" cy="5461078"/>
            <a:chOff x="3600858" y="2496540"/>
            <a:chExt cx="6489891" cy="3240001"/>
          </a:xfrm>
          <a:solidFill>
            <a:srgbClr val="E9F1DF"/>
          </a:solidFill>
        </p:grpSpPr>
        <p:sp>
          <p:nvSpPr>
            <p:cNvPr id="17" name="Diagrama de flujo: conector 16">
              <a:extLst>
                <a:ext uri="{FF2B5EF4-FFF2-40B4-BE49-F238E27FC236}">
                  <a16:creationId xmlns:a16="http://schemas.microsoft.com/office/drawing/2014/main" id="{3DCD836A-0B08-4919-AB67-C3AD06147B15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5C6A777-EC1A-451F-844F-04FAF4E512A0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3383D1E3-E8E6-41C5-B8BF-A2A121C2A715}"/>
              </a:ext>
            </a:extLst>
          </p:cNvPr>
          <p:cNvSpPr txBox="1"/>
          <p:nvPr/>
        </p:nvSpPr>
        <p:spPr>
          <a:xfrm>
            <a:off x="11101330" y="5487579"/>
            <a:ext cx="5461077" cy="198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38"/>
              </a:lnSpc>
              <a:spcBef>
                <a:spcPct val="0"/>
              </a:spcBef>
            </a:pPr>
            <a:r>
              <a:rPr lang="en-US" sz="9600" dirty="0">
                <a:solidFill>
                  <a:srgbClr val="205650"/>
                </a:solidFill>
                <a:latin typeface="Arial Rounded MT Bold" panose="020F0704030504030204" pitchFamily="34" charset="0"/>
              </a:rPr>
              <a:t>74,5%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B47DF652-059C-4869-8709-AC0B5D3B6EAB}"/>
              </a:ext>
            </a:extLst>
          </p:cNvPr>
          <p:cNvSpPr txBox="1"/>
          <p:nvPr/>
        </p:nvSpPr>
        <p:spPr>
          <a:xfrm>
            <a:off x="11690569" y="7920076"/>
            <a:ext cx="4486121" cy="234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s-CO" sz="3200" b="1" dirty="0">
                <a:solidFill>
                  <a:srgbClr val="1C575A"/>
                </a:solidFill>
              </a:rPr>
              <a:t>de los estudiantes que obtuvieron un promedio acumulado inferior o igual a 3,25 son </a:t>
            </a:r>
            <a:r>
              <a:rPr lang="es-C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hombres</a:t>
            </a:r>
            <a:r>
              <a:rPr lang="es-CO" sz="3200" b="1" dirty="0">
                <a:solidFill>
                  <a:srgbClr val="1C575A"/>
                </a:solidFill>
              </a:rPr>
              <a:t>.</a:t>
            </a:r>
          </a:p>
          <a:p>
            <a:pPr algn="ctr">
              <a:lnSpc>
                <a:spcPts val="4066"/>
              </a:lnSpc>
            </a:pPr>
            <a:endParaRPr lang="es-CO" sz="3200" b="1" dirty="0">
              <a:solidFill>
                <a:srgbClr val="1C575A"/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C8AABE9-7305-44F7-AB22-40919390C76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773410" y="6899865"/>
            <a:ext cx="10228591" cy="5461078"/>
            <a:chOff x="3600858" y="2496540"/>
            <a:chExt cx="6489891" cy="3240001"/>
          </a:xfrm>
          <a:solidFill>
            <a:srgbClr val="E9F1DF"/>
          </a:solidFill>
        </p:grpSpPr>
        <p:sp>
          <p:nvSpPr>
            <p:cNvPr id="55" name="Diagrama de flujo: conector 54">
              <a:extLst>
                <a:ext uri="{FF2B5EF4-FFF2-40B4-BE49-F238E27FC236}">
                  <a16:creationId xmlns:a16="http://schemas.microsoft.com/office/drawing/2014/main" id="{6F8EE9F9-4232-4E36-ADF4-B04741276277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449E9C"/>
                </a:solidFill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E2F862CC-8531-4B8A-B374-FB21724BCAF7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449E9C"/>
                </a:solidFill>
              </a:endParaRPr>
            </a:p>
          </p:txBody>
        </p:sp>
      </p:grpSp>
      <p:sp>
        <p:nvSpPr>
          <p:cNvPr id="57" name="TextBox 9">
            <a:extLst>
              <a:ext uri="{FF2B5EF4-FFF2-40B4-BE49-F238E27FC236}">
                <a16:creationId xmlns:a16="http://schemas.microsoft.com/office/drawing/2014/main" id="{05DD1DF8-F7C7-49BA-BD71-106FA6AB84FD}"/>
              </a:ext>
            </a:extLst>
          </p:cNvPr>
          <p:cNvSpPr txBox="1"/>
          <p:nvPr/>
        </p:nvSpPr>
        <p:spPr>
          <a:xfrm>
            <a:off x="1610344" y="5487579"/>
            <a:ext cx="5461078" cy="2059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38"/>
              </a:lnSpc>
              <a:spcBef>
                <a:spcPct val="0"/>
              </a:spcBef>
            </a:pPr>
            <a:r>
              <a:rPr lang="en-US" sz="9600" dirty="0">
                <a:solidFill>
                  <a:srgbClr val="205650"/>
                </a:solidFill>
                <a:latin typeface="Arial Rounded MT Bold" panose="020F0704030504030204" pitchFamily="34" charset="0"/>
              </a:rPr>
              <a:t>61,4%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C78ACFB4-CFE3-4F2A-A20D-47E9B6790A03}"/>
              </a:ext>
            </a:extLst>
          </p:cNvPr>
          <p:cNvSpPr txBox="1"/>
          <p:nvPr/>
        </p:nvSpPr>
        <p:spPr>
          <a:xfrm>
            <a:off x="2264382" y="7920076"/>
            <a:ext cx="4153002" cy="1524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</a:pPr>
            <a:r>
              <a:rPr lang="en-US" sz="3200" b="1" dirty="0">
                <a:solidFill>
                  <a:srgbClr val="1C575A"/>
                </a:solidFill>
              </a:rPr>
              <a:t>de los </a:t>
            </a:r>
            <a:r>
              <a:rPr lang="es-CO" sz="3200" b="1" dirty="0">
                <a:solidFill>
                  <a:srgbClr val="1C575A"/>
                </a:solidFill>
              </a:rPr>
              <a:t>estudiantes</a:t>
            </a:r>
            <a:r>
              <a:rPr lang="en-US" sz="3200" b="1" dirty="0">
                <a:solidFill>
                  <a:srgbClr val="1C575A"/>
                </a:solidFill>
              </a:rPr>
              <a:t> </a:t>
            </a:r>
            <a:r>
              <a:rPr lang="es-CO" sz="3200" b="1" dirty="0">
                <a:solidFill>
                  <a:srgbClr val="1C575A"/>
                </a:solidFill>
              </a:rPr>
              <a:t>Distinguidos</a:t>
            </a:r>
            <a:r>
              <a:rPr lang="en-US" sz="3200" b="1" dirty="0">
                <a:solidFill>
                  <a:srgbClr val="1C575A"/>
                </a:solidFill>
              </a:rPr>
              <a:t> son </a:t>
            </a:r>
            <a:r>
              <a:rPr 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mujeres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81C86A3-4B55-4913-BDF7-1028B9E3F17B}"/>
              </a:ext>
            </a:extLst>
          </p:cNvPr>
          <p:cNvSpPr/>
          <p:nvPr/>
        </p:nvSpPr>
        <p:spPr>
          <a:xfrm flipH="1">
            <a:off x="7315165" y="4448901"/>
            <a:ext cx="3657670" cy="5828955"/>
          </a:xfrm>
          <a:custGeom>
            <a:avLst/>
            <a:gdLst/>
            <a:ahLst/>
            <a:cxnLst/>
            <a:rect l="l" t="t" r="r" b="b"/>
            <a:pathLst>
              <a:path w="3657670" h="5828955">
                <a:moveTo>
                  <a:pt x="3657670" y="0"/>
                </a:moveTo>
                <a:lnTo>
                  <a:pt x="0" y="0"/>
                </a:lnTo>
                <a:lnTo>
                  <a:pt x="0" y="5828955"/>
                </a:lnTo>
                <a:lnTo>
                  <a:pt x="3657670" y="5828955"/>
                </a:lnTo>
                <a:lnTo>
                  <a:pt x="365767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8443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92ED34-5E46-4748-8C91-8020F5D4F3B1}"/>
              </a:ext>
            </a:extLst>
          </p:cNvPr>
          <p:cNvSpPr/>
          <p:nvPr/>
        </p:nvSpPr>
        <p:spPr>
          <a:xfrm>
            <a:off x="2362200" y="7048500"/>
            <a:ext cx="13563600" cy="15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s-CO" sz="3200" dirty="0">
                <a:solidFill>
                  <a:srgbClr val="00B2A2"/>
                </a:solidFill>
              </a:rPr>
              <a:t>Total matriculados, Nuevos, Población total sin estudiantes Ser Pilo Paga, Ser Pilo Paga, Becarios Institucionales y de Recursos Externos, Población total sin estudiantes Generación E, Generación E.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7D8BD26-D3D2-4613-B874-07991BFDE08E}"/>
              </a:ext>
            </a:extLst>
          </p:cNvPr>
          <p:cNvGrpSpPr/>
          <p:nvPr/>
        </p:nvGrpSpPr>
        <p:grpSpPr>
          <a:xfrm>
            <a:off x="1447800" y="3162300"/>
            <a:ext cx="15397162" cy="2968538"/>
            <a:chOff x="1445419" y="3172066"/>
            <a:chExt cx="15397162" cy="2968538"/>
          </a:xfrm>
        </p:grpSpPr>
        <p:sp>
          <p:nvSpPr>
            <p:cNvPr id="4" name="TextBox 4"/>
            <p:cNvSpPr txBox="1"/>
            <p:nvPr/>
          </p:nvSpPr>
          <p:spPr>
            <a:xfrm>
              <a:off x="4181475" y="4943160"/>
              <a:ext cx="9925050" cy="1197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678"/>
                </a:lnSpc>
              </a:pPr>
              <a:r>
                <a:rPr lang="es-CO" sz="5400" dirty="0">
                  <a:solidFill>
                    <a:srgbClr val="EECABC"/>
                  </a:solidFill>
                  <a:latin typeface="Arial Rounded MT Bold" panose="020F0704030504030204" pitchFamily="34" charset="0"/>
                </a:rPr>
                <a:t>POR POBLACIÒN</a:t>
              </a: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4DDE5260-B557-47F5-A2BA-6174BD3C6006}"/>
                </a:ext>
              </a:extLst>
            </p:cNvPr>
            <p:cNvSpPr txBox="1"/>
            <p:nvPr/>
          </p:nvSpPr>
          <p:spPr>
            <a:xfrm>
              <a:off x="1445419" y="4237161"/>
              <a:ext cx="15397162" cy="1253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678"/>
                </a:lnSpc>
              </a:pPr>
              <a:r>
                <a:rPr lang="es-CO" sz="8000" dirty="0">
                  <a:solidFill>
                    <a:srgbClr val="E9F1DF"/>
                  </a:solidFill>
                  <a:latin typeface="Arial Rounded MT Bold" panose="020F0704030504030204" pitchFamily="34" charset="0"/>
                </a:rPr>
                <a:t>INSTITUCIONALES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394DA161-14A8-451D-A3E4-DD2E3DCF7AC4}"/>
                </a:ext>
              </a:extLst>
            </p:cNvPr>
            <p:cNvSpPr txBox="1"/>
            <p:nvPr/>
          </p:nvSpPr>
          <p:spPr>
            <a:xfrm>
              <a:off x="1445419" y="3172066"/>
              <a:ext cx="15397162" cy="1253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678"/>
                </a:lnSpc>
              </a:pPr>
              <a:r>
                <a:rPr lang="es-CO" sz="8000" dirty="0">
                  <a:solidFill>
                    <a:srgbClr val="E9F1DF"/>
                  </a:solidFill>
                  <a:latin typeface="Arial Rounded MT Bold" panose="020F0704030504030204" pitchFamily="34" charset="0"/>
                </a:rPr>
                <a:t>RESULTADOS</a:t>
              </a: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7A1B1BD-DD2B-4B35-AC0E-02A37A0973F5}"/>
              </a:ext>
            </a:extLst>
          </p:cNvPr>
          <p:cNvSpPr/>
          <p:nvPr/>
        </p:nvSpPr>
        <p:spPr>
          <a:xfrm>
            <a:off x="2362200" y="6075565"/>
            <a:ext cx="13563600" cy="57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s-CO" sz="3200" b="1" dirty="0">
                <a:solidFill>
                  <a:srgbClr val="00B2A2"/>
                </a:solidFill>
                <a:latin typeface="+mj-lt"/>
              </a:rPr>
              <a:t>(2023-2)</a:t>
            </a:r>
          </a:p>
        </p:txBody>
      </p:sp>
    </p:spTree>
    <p:extLst>
      <p:ext uri="{BB962C8B-B14F-4D97-AF65-F5344CB8AC3E}">
        <p14:creationId xmlns:p14="http://schemas.microsoft.com/office/powerpoint/2010/main" val="317852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633984"/>
            <a:ext cx="16875627" cy="181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1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Estados </a:t>
            </a:r>
          </a:p>
          <a:p>
            <a:pPr>
              <a:lnSpc>
                <a:spcPts val="54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académicos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34199" y="7050598"/>
            <a:ext cx="9914967" cy="1420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CO" sz="3059" b="1" dirty="0">
                <a:solidFill>
                  <a:srgbClr val="308076"/>
                </a:solidFill>
                <a:latin typeface="+mj-lt"/>
              </a:rPr>
              <a:t>El </a:t>
            </a:r>
            <a:r>
              <a:rPr lang="es-CO" sz="3059" b="1" dirty="0">
                <a:solidFill>
                  <a:srgbClr val="17A398"/>
                </a:solidFill>
                <a:latin typeface="+mj-lt"/>
              </a:rPr>
              <a:t>92,4%</a:t>
            </a:r>
            <a:r>
              <a:rPr lang="es-CO" sz="3059" b="1" dirty="0">
                <a:solidFill>
                  <a:srgbClr val="308076"/>
                </a:solidFill>
                <a:latin typeface="+mj-lt"/>
              </a:rPr>
              <a:t> de los estudiantes de nuevo ingreso lograron un estado académico Normal o Distinguido. Para el total de la población fue del </a:t>
            </a:r>
            <a:r>
              <a:rPr lang="es-CO" sz="3059" b="1" dirty="0">
                <a:solidFill>
                  <a:srgbClr val="17A398"/>
                </a:solidFill>
                <a:latin typeface="+mj-lt"/>
              </a:rPr>
              <a:t>96,6%.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199" y="3162300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según tipo de población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7388"/>
              </p:ext>
            </p:extLst>
          </p:nvPr>
        </p:nvGraphicFramePr>
        <p:xfrm>
          <a:off x="1140199" y="4374272"/>
          <a:ext cx="15700003" cy="221702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72812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2122274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2387557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</a:tblGrid>
              <a:tr h="10022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Población estudiantil de pregrado 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Distinguidos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Normal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Período de prueba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Fuera de Programa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Período transitorio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Total </a:t>
                      </a:r>
                      <a:b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O" sz="24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Matriculados 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9716F"/>
                          </a:solidFill>
                          <a:effectLst/>
                        </a:rPr>
                        <a:t> Total Matriculados  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971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53,2%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43,5%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1,3%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1,7%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0,3%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10.829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9716F"/>
                          </a:solidFill>
                          <a:effectLst/>
                        </a:rPr>
                        <a:t> Matriculados nuevos 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971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40,9%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51,5%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0,0%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3,6%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4,0%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ln>
                            <a:noFill/>
                          </a:ln>
                          <a:solidFill>
                            <a:srgbClr val="205650"/>
                          </a:solidFill>
                          <a:effectLst/>
                        </a:rPr>
                        <a:t>872</a:t>
                      </a:r>
                      <a:endParaRPr lang="es-CO" sz="2400" b="1" i="0" u="none" strike="noStrike" dirty="0">
                        <a:ln>
                          <a:noFill/>
                        </a:ln>
                        <a:solidFill>
                          <a:srgbClr val="2056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95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896157"/>
            <a:ext cx="16875627" cy="1570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Promedios </a:t>
            </a:r>
          </a:p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acumulados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1" y="7200900"/>
            <a:ext cx="14791766" cy="1882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ES" sz="3059" b="1" dirty="0">
                <a:solidFill>
                  <a:srgbClr val="308076"/>
                </a:solidFill>
                <a:latin typeface="+mj-lt"/>
              </a:rPr>
              <a:t>La proporción de estudiantes nuevos con promedio acumulado igual o superior a 3,95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54,7%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 fue mayor que la del total de matriculados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54,4%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). Además, la proporción de estos estudiantes con un promedio inferior a 3.25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7,6%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), en comparación con la del total de la población de pregrado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3,3%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), es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4,3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puntos porcentuales mayor.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199" y="3263881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según tipo de población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60463"/>
              </p:ext>
            </p:extLst>
          </p:nvPr>
        </p:nvGraphicFramePr>
        <p:xfrm>
          <a:off x="1140199" y="4533900"/>
          <a:ext cx="15700003" cy="22256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4401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1789000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1737602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  <a:gridCol w="2072400">
                  <a:extLst>
                    <a:ext uri="{9D8B030D-6E8A-4147-A177-3AD203B41FA5}">
                      <a16:colId xmlns:a16="http://schemas.microsoft.com/office/drawing/2014/main" val="567262718"/>
                    </a:ext>
                  </a:extLst>
                </a:gridCol>
              </a:tblGrid>
              <a:tr h="10107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estudiantil de pregrado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&lt;2,95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&gt;=2,95 &amp; &lt;3,25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&gt;3,25 &amp; &lt;=3,45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&gt;3,45 &amp; &lt;3,95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b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Matriculados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7A299"/>
                          </a:solidFill>
                          <a:effectLst/>
                          <a:latin typeface="Calibri" panose="020F0502020204030204" pitchFamily="34" charset="0"/>
                        </a:rPr>
                        <a:t> Total Matriculados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10.829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7A299"/>
                          </a:solidFill>
                          <a:effectLst/>
                          <a:latin typeface="Calibri" panose="020F0502020204030204" pitchFamily="34" charset="0"/>
                        </a:rPr>
                        <a:t> Matriculados nuevos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7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633984"/>
            <a:ext cx="16875627" cy="181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1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Estados </a:t>
            </a:r>
          </a:p>
          <a:p>
            <a:pPr>
              <a:lnSpc>
                <a:spcPts val="54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académicos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05201" y="7050598"/>
            <a:ext cx="13343966" cy="1882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ES" sz="3059" b="1" dirty="0">
                <a:solidFill>
                  <a:srgbClr val="308076"/>
                </a:solidFill>
                <a:latin typeface="+mj-lt"/>
              </a:rPr>
              <a:t>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98,9%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de los estudiantes con beneficiarios de Generación E lograron un estado académico Normal o Distinguido, siendo la mayoría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69,4%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 Distinguidos. En contraste, para el total de la población sin beneficios, el porcentaje fue del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96,3%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, con una proporción de Distinguidos menor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49,9%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199" y="3162300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para población GEN E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69910"/>
              </p:ext>
            </p:extLst>
          </p:nvPr>
        </p:nvGraphicFramePr>
        <p:xfrm>
          <a:off x="1140199" y="4374272"/>
          <a:ext cx="15700003" cy="22126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36601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1858485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2055235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2286002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</a:tblGrid>
              <a:tr h="9978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estudiantil de pregrado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b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Matriculados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308076"/>
                          </a:solidFill>
                          <a:effectLst/>
                          <a:latin typeface="Calibri" panose="020F0502020204030204" pitchFamily="34" charset="0"/>
                        </a:rPr>
                        <a:t>Total matriculados sin Gen E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8.987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308076"/>
                          </a:solidFill>
                          <a:effectLst/>
                          <a:latin typeface="Calibri" panose="020F0502020204030204" pitchFamily="34" charset="0"/>
                        </a:rPr>
                        <a:t> Matriculados generación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1.842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5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896157"/>
            <a:ext cx="16875627" cy="1570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Promedios </a:t>
            </a:r>
          </a:p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acumulados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799" y="6515100"/>
            <a:ext cx="15392404" cy="283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endParaRPr lang="es-ES" sz="3059" b="1" dirty="0">
              <a:solidFill>
                <a:srgbClr val="308076"/>
              </a:solidFill>
              <a:latin typeface="+mj-lt"/>
            </a:endParaRPr>
          </a:p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ES" sz="3059" b="1" dirty="0">
                <a:solidFill>
                  <a:srgbClr val="308076"/>
                </a:solidFill>
                <a:latin typeface="+mj-lt"/>
              </a:rPr>
              <a:t>Los promedios acumulados también reflejan lo anterior, al observar que 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51,3%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del total de matriculados sin Generación E obtuvieron un promedio acumulado mayor o igual a 3,95, a diferencia del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69,4%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de la población con Generación E. Además, la proporción de estudiantes con Generación E que tienen un promedio inferior a 3,25 es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2,6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puntos porcentuales menor que la población total sin Generación E. 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04343"/>
              </p:ext>
            </p:extLst>
          </p:nvPr>
        </p:nvGraphicFramePr>
        <p:xfrm>
          <a:off x="1140199" y="4257132"/>
          <a:ext cx="15700003" cy="21773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1511803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  <a:gridCol w="2072400">
                  <a:extLst>
                    <a:ext uri="{9D8B030D-6E8A-4147-A177-3AD203B41FA5}">
                      <a16:colId xmlns:a16="http://schemas.microsoft.com/office/drawing/2014/main" val="567262718"/>
                    </a:ext>
                  </a:extLst>
                </a:gridCol>
              </a:tblGrid>
              <a:tr h="9625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estudiantil de pregrado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&lt;2,95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&gt;=2,95 &amp; &lt;3,25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&gt;3,25 &amp; &lt;=3,45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&gt;3,45 &amp; &lt;3,95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b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Matriculados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308076"/>
                          </a:solidFill>
                          <a:effectLst/>
                          <a:latin typeface="Calibri" panose="020F0502020204030204" pitchFamily="34" charset="0"/>
                        </a:rPr>
                        <a:t>Total matriculados sin Gen E  </a:t>
                      </a:r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8.987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 Matriculados </a:t>
                      </a:r>
                      <a:r>
                        <a:rPr lang="es-CO" sz="2400" b="1" i="0" u="none" strike="noStrike" dirty="0">
                          <a:solidFill>
                            <a:srgbClr val="308076"/>
                          </a:solidFill>
                          <a:effectLst/>
                          <a:latin typeface="Calibri" panose="020F0502020204030204" pitchFamily="34" charset="0"/>
                        </a:rPr>
                        <a:t>Gen E</a:t>
                      </a:r>
                      <a:endParaRPr lang="es-CO" sz="2400" b="1" i="0" u="none" strike="noStrike" dirty="0">
                        <a:solidFill>
                          <a:srgbClr val="166D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1.842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759856-FA82-4BCD-B0CB-149E2E640D09}"/>
              </a:ext>
            </a:extLst>
          </p:cNvPr>
          <p:cNvSpPr txBox="1"/>
          <p:nvPr/>
        </p:nvSpPr>
        <p:spPr>
          <a:xfrm>
            <a:off x="1140199" y="3207219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para población GEN E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76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570868" y="813284"/>
            <a:ext cx="9146265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88"/>
              </a:lnSpc>
              <a:spcBef>
                <a:spcPct val="0"/>
              </a:spcBef>
            </a:pPr>
            <a:r>
              <a:rPr lang="en-US" sz="8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CONTENIDO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227574" y="2933700"/>
            <a:ext cx="13832852" cy="6587473"/>
            <a:chOff x="0" y="-76200"/>
            <a:chExt cx="18443803" cy="87833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1495"/>
              <a:ext cx="546100" cy="6359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7"/>
                </a:lnSpc>
              </a:pPr>
              <a:r>
                <a:rPr lang="en-US" sz="2799" b="1" dirty="0">
                  <a:solidFill>
                    <a:srgbClr val="EECABC"/>
                  </a:solidFill>
                  <a:latin typeface="+mj-lt"/>
                </a:rPr>
                <a:t>1.</a:t>
              </a: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r>
                <a:rPr lang="en-US" sz="2799" b="1" dirty="0">
                  <a:solidFill>
                    <a:srgbClr val="EECABC"/>
                  </a:solidFill>
                  <a:latin typeface="+mj-lt"/>
                </a:rPr>
                <a:t>2.</a:t>
              </a: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r>
                <a:rPr lang="en-US" sz="2799" b="1" dirty="0">
                  <a:solidFill>
                    <a:srgbClr val="EECABC"/>
                  </a:solidFill>
                  <a:latin typeface="+mj-lt"/>
                </a:rPr>
                <a:t>3.</a:t>
              </a: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  <a:p>
              <a:pPr>
                <a:lnSpc>
                  <a:spcPts val="3387"/>
                </a:lnSpc>
              </a:pPr>
              <a:endParaRPr lang="en-US" sz="2799" b="1" dirty="0">
                <a:solidFill>
                  <a:srgbClr val="EECABC"/>
                </a:solidFill>
                <a:latin typeface="+mj-l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46100" y="-76200"/>
              <a:ext cx="17897703" cy="2235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Estados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Académicos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Pregrado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2019-1 a 2023-1: </a:t>
              </a:r>
              <a:r>
                <a:rPr lang="en-US" sz="3600" i="1" dirty="0" err="1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Resultados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institucionales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endParaRPr lang="en-US" sz="3600" i="1" dirty="0">
                <a:solidFill>
                  <a:srgbClr val="E9F1DF"/>
                </a:solidFill>
                <a:latin typeface="+mj-lt"/>
              </a:endParaRPr>
            </a:p>
            <a:p>
              <a:pPr>
                <a:lnSpc>
                  <a:spcPts val="3039"/>
                </a:lnSpc>
                <a:spcBef>
                  <a:spcPct val="0"/>
                </a:spcBef>
              </a:pPr>
              <a:endParaRPr lang="en-US" sz="3600" i="1" dirty="0">
                <a:solidFill>
                  <a:srgbClr val="E9F1DF"/>
                </a:solidFill>
                <a:latin typeface="+mj-l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46100" y="2159798"/>
              <a:ext cx="17897703" cy="1402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Promedios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acumulados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600" i="1" dirty="0" err="1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Pregrado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2023-1: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Estadísticas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generales</a:t>
              </a:r>
              <a:r>
                <a:rPr lang="en-US" sz="3600" i="1" dirty="0">
                  <a:solidFill>
                    <a:srgbClr val="E9F1DF"/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endParaRPr lang="en-US" sz="3600" i="1" dirty="0">
                <a:solidFill>
                  <a:srgbClr val="E9F1DF"/>
                </a:solidFill>
                <a:latin typeface="+mj-lt"/>
              </a:endParaRPr>
            </a:p>
            <a:p>
              <a:pPr>
                <a:lnSpc>
                  <a:spcPts val="3039"/>
                </a:lnSpc>
                <a:spcBef>
                  <a:spcPct val="0"/>
                </a:spcBef>
              </a:pPr>
              <a:endParaRPr lang="en-US" sz="3600" i="1" dirty="0">
                <a:solidFill>
                  <a:srgbClr val="E9F1DF"/>
                </a:solidFill>
                <a:latin typeface="+mj-lt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46100" y="3885180"/>
              <a:ext cx="17897703" cy="4821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s-CO" sz="3600" i="1" dirty="0">
                  <a:solidFill>
                    <a:srgbClr val="E9F1DF"/>
                  </a:solidFill>
                  <a:latin typeface="+mj-lt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Comparación de resultados institucionales por población: Total matriculados, Nuevos, Población total sin estudiantes Ser Pilo Paga, Ser Pilo Paga, Becarios Institucionales y de Recursos Externos, Población total sin estudiantes Generación E, Generación E.</a:t>
              </a:r>
              <a:endParaRPr lang="es-CO" sz="3600" i="1" dirty="0">
                <a:solidFill>
                  <a:srgbClr val="E9F1DF"/>
                </a:solidFill>
                <a:latin typeface="+mj-lt"/>
              </a:endParaRPr>
            </a:p>
            <a:p>
              <a:pPr>
                <a:lnSpc>
                  <a:spcPts val="5040"/>
                </a:lnSpc>
              </a:pPr>
              <a:endParaRPr lang="es-CO" sz="3600" i="1" dirty="0">
                <a:solidFill>
                  <a:srgbClr val="E9F1DF"/>
                </a:solidFill>
                <a:latin typeface="+mj-lt"/>
              </a:endParaRPr>
            </a:p>
            <a:p>
              <a:pPr>
                <a:lnSpc>
                  <a:spcPts val="3039"/>
                </a:lnSpc>
                <a:spcBef>
                  <a:spcPct val="0"/>
                </a:spcBef>
              </a:pPr>
              <a:endParaRPr lang="es-CO" sz="3600" i="1" dirty="0">
                <a:solidFill>
                  <a:srgbClr val="E9F1D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00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633984"/>
            <a:ext cx="16875627" cy="181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1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Estados </a:t>
            </a:r>
          </a:p>
          <a:p>
            <a:pPr>
              <a:lnSpc>
                <a:spcPts val="54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académicos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2434" y="7299212"/>
            <a:ext cx="13343966" cy="1882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ES" sz="3059" b="1" dirty="0">
                <a:solidFill>
                  <a:srgbClr val="308076"/>
                </a:solidFill>
                <a:latin typeface="+mj-lt"/>
              </a:rPr>
              <a:t>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98,8%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de los becarios institucionales lograron un estado académico Normal o Distinguido. De estos estudiantes, la mayoría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76,7%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 son Distinguidos. Para el total de la población sin becarios fue del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96,5%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, y su proporción de Distinguidos es menor (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50,8%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).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199" y="3162300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para población Becarios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4694"/>
              </p:ext>
            </p:extLst>
          </p:nvPr>
        </p:nvGraphicFramePr>
        <p:xfrm>
          <a:off x="1140199" y="4282073"/>
          <a:ext cx="15700003" cy="246162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36601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882825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92934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2055235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2286002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</a:tblGrid>
              <a:tr h="979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estudiantil de pregrado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b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Matriculados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Total matriculados sin becarios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9.826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Becarios institucionales y de Recursos Externos*</a:t>
                      </a:r>
                      <a:endParaRPr lang="es-CO" sz="2400" b="1" i="0" u="none" strike="noStrike" dirty="0">
                        <a:solidFill>
                          <a:srgbClr val="166D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1.003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719B23E4-25FC-42CE-9A2E-5A143350AF15}"/>
              </a:ext>
            </a:extLst>
          </p:cNvPr>
          <p:cNvSpPr txBox="1"/>
          <p:nvPr/>
        </p:nvSpPr>
        <p:spPr>
          <a:xfrm>
            <a:off x="8597719" y="6774561"/>
            <a:ext cx="8222605" cy="27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8"/>
              </a:lnSpc>
              <a:spcBef>
                <a:spcPct val="0"/>
              </a:spcBef>
            </a:pP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*No se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incluyen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a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estudiantes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del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programa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Ser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Pilo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Paga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ni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de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Generación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E.</a:t>
            </a:r>
          </a:p>
        </p:txBody>
      </p:sp>
    </p:spTree>
    <p:extLst>
      <p:ext uri="{BB962C8B-B14F-4D97-AF65-F5344CB8AC3E}">
        <p14:creationId xmlns:p14="http://schemas.microsoft.com/office/powerpoint/2010/main" val="42829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9164" y="1184594"/>
            <a:ext cx="16875627" cy="6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Comparativo</a:t>
            </a:r>
            <a:r>
              <a:rPr lang="en-US" sz="4276" b="1" dirty="0">
                <a:solidFill>
                  <a:srgbClr val="205650"/>
                </a:solidFill>
                <a:latin typeface="+mj-lt"/>
              </a:rPr>
              <a:t> 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1896157"/>
            <a:ext cx="16875627" cy="1570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Promedios </a:t>
            </a:r>
          </a:p>
          <a:p>
            <a:pPr>
              <a:lnSpc>
                <a:spcPts val="6100"/>
              </a:lnSpc>
            </a:pPr>
            <a:r>
              <a:rPr lang="es-CO" sz="72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acumulados institucionales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896" y="7223012"/>
            <a:ext cx="15782367" cy="1882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02"/>
              </a:lnSpc>
              <a:spcBef>
                <a:spcPct val="0"/>
              </a:spcBef>
            </a:pPr>
            <a:r>
              <a:rPr lang="es-ES" sz="3059" b="1" dirty="0">
                <a:solidFill>
                  <a:srgbClr val="308076"/>
                </a:solidFill>
                <a:latin typeface="+mj-lt"/>
              </a:rPr>
              <a:t>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52%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del total de matriculados sin becarios obtuvo un promedio acumulado mayor o igual a 3,95; mientras que para los estudiantes becarios institucionales fue del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81,1%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. Por otro lado, la población sin becarios, con promedio inferior a 3,25, es </a:t>
            </a:r>
            <a:r>
              <a:rPr lang="es-ES" sz="3059" b="1" dirty="0">
                <a:solidFill>
                  <a:srgbClr val="17A398"/>
                </a:solidFill>
                <a:latin typeface="+mj-lt"/>
              </a:rPr>
              <a:t>2,4</a:t>
            </a:r>
            <a:r>
              <a:rPr lang="es-ES" sz="3059" b="1" dirty="0">
                <a:solidFill>
                  <a:srgbClr val="308076"/>
                </a:solidFill>
                <a:latin typeface="+mj-lt"/>
              </a:rPr>
              <a:t> puntos porcentuales mayor que la población  de becarios institucionales dentro del mismo rango de promedio. 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7D88E48-75A1-4DEA-8D6C-BE7AC661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18350"/>
              </p:ext>
            </p:extLst>
          </p:nvPr>
        </p:nvGraphicFramePr>
        <p:xfrm>
          <a:off x="1140199" y="4257132"/>
          <a:ext cx="15700003" cy="244465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726963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361019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246882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207091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4369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29340502"/>
                    </a:ext>
                  </a:extLst>
                </a:gridCol>
                <a:gridCol w="1511803">
                  <a:extLst>
                    <a:ext uri="{9D8B030D-6E8A-4147-A177-3AD203B41FA5}">
                      <a16:colId xmlns:a16="http://schemas.microsoft.com/office/drawing/2014/main" val="746651680"/>
                    </a:ext>
                  </a:extLst>
                </a:gridCol>
                <a:gridCol w="2072400">
                  <a:extLst>
                    <a:ext uri="{9D8B030D-6E8A-4147-A177-3AD203B41FA5}">
                      <a16:colId xmlns:a16="http://schemas.microsoft.com/office/drawing/2014/main" val="567262718"/>
                    </a:ext>
                  </a:extLst>
                </a:gridCol>
              </a:tblGrid>
              <a:tr h="9625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estudiantil de pregrado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&lt;2,95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&gt;=2,95 &amp; &lt;3,25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=3,25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&gt;3,25 &amp; &lt;=3,45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&gt;3,45 &amp; &lt;3,95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&gt;=3,95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b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Matriculados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29951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Total matriculados sin becarios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9.826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67647"/>
                  </a:ext>
                </a:extLst>
              </a:tr>
              <a:tr h="60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 Becarios institucionales y de Recursos Externos*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166D65"/>
                          </a:solidFill>
                          <a:effectLst/>
                          <a:latin typeface="Calibri" panose="020F0502020204030204" pitchFamily="34" charset="0"/>
                        </a:rPr>
                        <a:t>1.003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52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759856-FA82-4BCD-B0CB-149E2E640D09}"/>
              </a:ext>
            </a:extLst>
          </p:cNvPr>
          <p:cNvSpPr txBox="1"/>
          <p:nvPr/>
        </p:nvSpPr>
        <p:spPr>
          <a:xfrm>
            <a:off x="1140199" y="3207219"/>
            <a:ext cx="16875627" cy="640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3"/>
              </a:lnSpc>
              <a:spcBef>
                <a:spcPct val="0"/>
              </a:spcBef>
            </a:pPr>
            <a:r>
              <a:rPr lang="es-CO" sz="4276" b="1" dirty="0">
                <a:solidFill>
                  <a:srgbClr val="205650"/>
                </a:solidFill>
                <a:latin typeface="+mj-lt"/>
              </a:rPr>
              <a:t>de pregrado para población Becarios </a:t>
            </a:r>
            <a:r>
              <a:rPr lang="es-CO" sz="4000" b="1" dirty="0">
                <a:solidFill>
                  <a:srgbClr val="205650"/>
                </a:solidFill>
                <a:latin typeface="+mj-lt"/>
              </a:rPr>
              <a:t>(2023-2)</a:t>
            </a:r>
            <a:endParaRPr lang="es-CO" sz="4276" b="1" dirty="0">
              <a:solidFill>
                <a:srgbClr val="205650"/>
              </a:solidFill>
              <a:latin typeface="+mj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CB1E72C-D481-41A5-A722-974B856E144B}"/>
              </a:ext>
            </a:extLst>
          </p:cNvPr>
          <p:cNvSpPr txBox="1"/>
          <p:nvPr/>
        </p:nvSpPr>
        <p:spPr>
          <a:xfrm>
            <a:off x="8607658" y="6743700"/>
            <a:ext cx="8222605" cy="27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8"/>
              </a:lnSpc>
              <a:spcBef>
                <a:spcPct val="0"/>
              </a:spcBef>
            </a:pP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*No se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incluyen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a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estudiantes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del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programa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Ser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Pilo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Paga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ni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de </a:t>
            </a:r>
            <a:r>
              <a:rPr lang="es-CO" sz="1800" dirty="0">
                <a:solidFill>
                  <a:srgbClr val="17A398"/>
                </a:solidFill>
                <a:latin typeface="Public Sans Bold Italics"/>
              </a:rPr>
              <a:t>Generación</a:t>
            </a:r>
            <a:r>
              <a:rPr lang="en-US" sz="1800" dirty="0">
                <a:solidFill>
                  <a:srgbClr val="17A398"/>
                </a:solidFill>
                <a:latin typeface="Public Sans Bold Italics"/>
              </a:rPr>
              <a:t> E.</a:t>
            </a:r>
          </a:p>
        </p:txBody>
      </p:sp>
    </p:spTree>
    <p:extLst>
      <p:ext uri="{BB962C8B-B14F-4D97-AF65-F5344CB8AC3E}">
        <p14:creationId xmlns:p14="http://schemas.microsoft.com/office/powerpoint/2010/main" val="304763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03381" y="895203"/>
            <a:ext cx="348123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s-CO" sz="4000" b="1" dirty="0">
                <a:solidFill>
                  <a:srgbClr val="308076"/>
                </a:solidFill>
                <a:latin typeface="+mj-lt"/>
              </a:rPr>
              <a:t>Comparativo de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17700" y="1280124"/>
            <a:ext cx="15052601" cy="98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1"/>
              </a:lnSpc>
            </a:pPr>
            <a:r>
              <a:rPr lang="es-CO" sz="6000" dirty="0">
                <a:solidFill>
                  <a:srgbClr val="17A398"/>
                </a:solidFill>
                <a:latin typeface="Arial Rounded MT Bold" panose="020F0704030504030204" pitchFamily="34" charset="0"/>
              </a:rPr>
              <a:t>Promedios acumulados institucionales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9615" y="2280262"/>
            <a:ext cx="12048771" cy="54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s-CO" sz="3600" b="1" dirty="0">
                <a:solidFill>
                  <a:srgbClr val="308076"/>
                </a:solidFill>
                <a:latin typeface="+mj-lt"/>
              </a:rPr>
              <a:t>de pregrado según tipo de población (2023-1)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724278"/>
              </p:ext>
            </p:extLst>
          </p:nvPr>
        </p:nvGraphicFramePr>
        <p:xfrm>
          <a:off x="1838175" y="3162300"/>
          <a:ext cx="14611650" cy="678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00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92ED34-5E46-4748-8C91-8020F5D4F3B1}"/>
              </a:ext>
            </a:extLst>
          </p:cNvPr>
          <p:cNvSpPr/>
          <p:nvPr/>
        </p:nvSpPr>
        <p:spPr>
          <a:xfrm>
            <a:off x="4225099" y="5813784"/>
            <a:ext cx="9677409" cy="155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</a:pPr>
            <a:r>
              <a:rPr lang="es-CO" sz="2400" dirty="0">
                <a:solidFill>
                  <a:srgbClr val="E9F1DF"/>
                </a:solidFill>
                <a:latin typeface="Public Sans"/>
              </a:rPr>
              <a:t>Población total sin Becarios Institucionales y de Recursos Externos, y Población total de Becarios Institucionales y de Recursos Externos*.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96826" y="4197991"/>
            <a:ext cx="11894344" cy="118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54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POR POBLACIÒN Y PROGRMAS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DDE5260-B557-47F5-A2BA-6174BD3C6006}"/>
              </a:ext>
            </a:extLst>
          </p:cNvPr>
          <p:cNvSpPr txBox="1"/>
          <p:nvPr/>
        </p:nvSpPr>
        <p:spPr>
          <a:xfrm>
            <a:off x="1619247" y="3435704"/>
            <a:ext cx="150495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72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RESULTADOS INSTITUCIONALES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86BC209-10FF-4624-B84F-B23E132C0E93}"/>
              </a:ext>
            </a:extLst>
          </p:cNvPr>
          <p:cNvSpPr txBox="1"/>
          <p:nvPr/>
        </p:nvSpPr>
        <p:spPr>
          <a:xfrm>
            <a:off x="5556818" y="2431350"/>
            <a:ext cx="7013972" cy="118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Comparación de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9CF07F-ADC0-41C8-BF6A-B3A3F7512A36}"/>
              </a:ext>
            </a:extLst>
          </p:cNvPr>
          <p:cNvSpPr/>
          <p:nvPr/>
        </p:nvSpPr>
        <p:spPr>
          <a:xfrm>
            <a:off x="2362198" y="5339956"/>
            <a:ext cx="13563600" cy="57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s-CO" sz="3200" b="1" dirty="0">
                <a:solidFill>
                  <a:srgbClr val="00B2A2"/>
                </a:solidFill>
                <a:latin typeface="+mj-lt"/>
              </a:rPr>
              <a:t>(2023-2)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DF9FCF9A-4503-46F0-91D7-3D8F60D1BC96}"/>
              </a:ext>
            </a:extLst>
          </p:cNvPr>
          <p:cNvSpPr txBox="1"/>
          <p:nvPr/>
        </p:nvSpPr>
        <p:spPr>
          <a:xfrm>
            <a:off x="3958399" y="9182100"/>
            <a:ext cx="10371202" cy="574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  <a:spcBef>
                <a:spcPct val="0"/>
              </a:spcBef>
            </a:pPr>
            <a:r>
              <a:rPr lang="es-CO" sz="2000" dirty="0">
                <a:solidFill>
                  <a:srgbClr val="449E9C"/>
                </a:solidFill>
              </a:rPr>
              <a:t>* En la categoría de Becarios de Recursos Externos se excluye a los estudiantes beneficiarios del programa Ser Pilo Paga y de Generación E</a:t>
            </a:r>
          </a:p>
        </p:txBody>
      </p:sp>
    </p:spTree>
    <p:extLst>
      <p:ext uri="{BB962C8B-B14F-4D97-AF65-F5344CB8AC3E}">
        <p14:creationId xmlns:p14="http://schemas.microsoft.com/office/powerpoint/2010/main" val="281685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BAD38A-08AE-4447-AD0E-8D4F2D1ACF51}"/>
              </a:ext>
            </a:extLst>
          </p:cNvPr>
          <p:cNvSpPr/>
          <p:nvPr/>
        </p:nvSpPr>
        <p:spPr>
          <a:xfrm>
            <a:off x="3771900" y="4504312"/>
            <a:ext cx="10744200" cy="2581720"/>
          </a:xfrm>
          <a:prstGeom prst="rect">
            <a:avLst/>
          </a:prstGeom>
          <a:noFill/>
          <a:ln w="57150">
            <a:solidFill>
              <a:srgbClr val="39CB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4225470" y="5141147"/>
            <a:ext cx="98370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s-ES" sz="3200" b="1" dirty="0">
                <a:solidFill>
                  <a:srgbClr val="1C575A"/>
                </a:solidFill>
                <a:latin typeface="+mj-lt"/>
              </a:rPr>
              <a:t>De los </a:t>
            </a:r>
            <a:r>
              <a:rPr lang="es-ES" sz="3200" b="1" dirty="0">
                <a:solidFill>
                  <a:srgbClr val="449E9C"/>
                </a:solidFill>
                <a:latin typeface="+mj-lt"/>
              </a:rPr>
              <a:t>1004</a:t>
            </a:r>
            <a:r>
              <a:rPr lang="es-ES" sz="3200" b="1" dirty="0">
                <a:solidFill>
                  <a:srgbClr val="1C575A"/>
                </a:solidFill>
                <a:latin typeface="+mj-lt"/>
              </a:rPr>
              <a:t> Becarios Institucionales y de Recursos Externos que estaban matriculados al inicio del semestre 2023-1, </a:t>
            </a:r>
            <a:r>
              <a:rPr lang="es-ES" sz="3200" b="1" dirty="0">
                <a:solidFill>
                  <a:srgbClr val="449E9C"/>
                </a:solidFill>
                <a:latin typeface="+mj-lt"/>
              </a:rPr>
              <a:t>1003</a:t>
            </a:r>
            <a:r>
              <a:rPr lang="es-ES" sz="3200" b="1" dirty="0">
                <a:solidFill>
                  <a:srgbClr val="1C575A"/>
                </a:solidFill>
                <a:latin typeface="+mj-lt"/>
              </a:rPr>
              <a:t> culminaron el semestre.</a:t>
            </a:r>
            <a:endParaRPr lang="es-CO" sz="3200" b="1" dirty="0">
              <a:solidFill>
                <a:srgbClr val="1C575A"/>
              </a:solidFill>
              <a:latin typeface="+mj-l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38649" y="3200967"/>
            <a:ext cx="5010702" cy="1917320"/>
          </a:xfrm>
          <a:prstGeom prst="rect">
            <a:avLst/>
          </a:prstGeom>
          <a:solidFill>
            <a:srgbClr val="F1F7ED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86"/>
              </a:lnSpc>
              <a:spcBef>
                <a:spcPct val="0"/>
              </a:spcBef>
            </a:pPr>
            <a:r>
              <a:rPr lang="en-US" sz="11776" dirty="0">
                <a:solidFill>
                  <a:srgbClr val="29716F"/>
                </a:solidFill>
                <a:latin typeface="Arial Rounded MT Bold" panose="020F0704030504030204" pitchFamily="34" charset="0"/>
              </a:rPr>
              <a:t>*Nota*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B6D0A4B-96A2-49C5-B89E-74CC845AB6E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7254846" y="4386396"/>
            <a:ext cx="13099837" cy="6994045"/>
            <a:chOff x="3600858" y="2496540"/>
            <a:chExt cx="6489891" cy="3240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C0AE3CB-F1EE-46F7-ACAF-AB25FC97104B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74B4429-E8BD-44FB-954C-32621C3931E2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683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14400" y="499043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Escuela</a:t>
            </a:r>
            <a:r>
              <a:rPr lang="en-US" sz="75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1193267"/>
            <a:ext cx="702918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Negocios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Administración de Empresas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Negocios Internacionales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Contaduría Pública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9405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Administración de Empresas</a:t>
                      </a:r>
                    </a:p>
                  </a:txBody>
                  <a:tcPr marL="4852" marR="4852" marT="4852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81,8%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15,2%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Administración de Empresas</a:t>
                      </a:r>
                    </a:p>
                  </a:txBody>
                  <a:tcPr marL="4852" marR="4852" marT="4852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49,3%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48,3%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708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51334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Negocios Internacionales</a:t>
                      </a:r>
                    </a:p>
                  </a:txBody>
                  <a:tcPr marL="5055" marR="5055" marT="505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93,4%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6,6%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76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Negocios Internacionales</a:t>
                      </a:r>
                    </a:p>
                  </a:txBody>
                  <a:tcPr marL="5055" marR="5055" marT="505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69,8%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28,5%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205650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622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03937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Contaduría Pública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60,9%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39,1%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Contaduría Pública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47,1%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50,0%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6D65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206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6" y="1298634"/>
            <a:ext cx="16642975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Derecho, C. Política y </a:t>
            </a:r>
          </a:p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Relaciones Internacionales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1. Derecho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Ciencia</a:t>
            </a:r>
            <a:r>
              <a:rPr lang="en-US" dirty="0"/>
              <a:t> </a:t>
            </a:r>
            <a:r>
              <a:rPr lang="es-CO" dirty="0"/>
              <a:t>Política</a:t>
            </a:r>
            <a:r>
              <a:rPr lang="en-US" dirty="0"/>
              <a:t> y </a:t>
            </a:r>
            <a:r>
              <a:rPr lang="es-CO" dirty="0"/>
              <a:t>Gobierno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/>
              <a:t>3. Relaciones Internacionales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62756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Derecho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Derecho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55,3%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46098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Política y Gobierno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Política y Gobierno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25,9%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74690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Relaciones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96,2%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Relaciones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82,6%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16,4%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98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Ciencias</a:t>
            </a:r>
            <a:r>
              <a:rPr lang="en-U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 de la </a:t>
            </a: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Salud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Medicina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Enfermería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Odontología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2188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Medicina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84,8%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15,2%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Medicina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47,4%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1.450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30167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Enfermería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75,0%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25,0%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Enfermería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64,2%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02121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Odontología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Odontología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62,5%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26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Ingenierías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Ingeniería Civil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Ingeniería de Sistemas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Ingeniería Eléctrica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75009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Civil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58,9%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Civil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58,4%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25646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de Sistemas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57,7%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36,0%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de Sistemas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36,7%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55,1%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25191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Eléctrica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Eléctrica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5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Ingenierías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4. Ingeniería Electrónica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n-US" dirty="0"/>
              <a:t>5</a:t>
            </a:r>
            <a:r>
              <a:rPr lang="en-US"/>
              <a:t>. Ingeniería Industrial</a:t>
            </a:r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6. Ingeniería Mecánica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38096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Electrónica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Electrónica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59,4%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60455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37,8%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67,1%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83111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Mecánica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69,6%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Mecánica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15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286000" y="3813685"/>
            <a:ext cx="409575" cy="8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2799" dirty="0">
                <a:solidFill>
                  <a:srgbClr val="EECABC"/>
                </a:solidFill>
                <a:latin typeface="+mj-lt"/>
              </a:rPr>
              <a:t>4.</a:t>
            </a:r>
          </a:p>
          <a:p>
            <a:pPr>
              <a:lnSpc>
                <a:spcPts val="3387"/>
              </a:lnSpc>
            </a:pPr>
            <a:endParaRPr lang="en-US" sz="2799" dirty="0">
              <a:solidFill>
                <a:srgbClr val="EECABC"/>
              </a:solidFill>
              <a:latin typeface="+mj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73132" y="3619500"/>
            <a:ext cx="13423277" cy="169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s-CO" sz="3600" dirty="0">
                <a:solidFill>
                  <a:srgbClr val="39CBC8"/>
                </a:solidFill>
                <a:latin typeface="+mj-lt"/>
              </a:rPr>
              <a:t>Comparación</a:t>
            </a:r>
            <a:r>
              <a:rPr lang="en-US" sz="3600" dirty="0">
                <a:solidFill>
                  <a:srgbClr val="39CBC8"/>
                </a:solidFill>
                <a:latin typeface="+mj-lt"/>
              </a:rPr>
              <a:t> de </a:t>
            </a:r>
            <a:r>
              <a:rPr lang="es-CO" sz="3600" dirty="0">
                <a:solidFill>
                  <a:srgbClr val="39CBC8"/>
                </a:solidFill>
                <a:latin typeface="+mj-lt"/>
              </a:rPr>
              <a:t>resultados</a:t>
            </a:r>
            <a:r>
              <a:rPr lang="en-US" sz="3600" dirty="0">
                <a:solidFill>
                  <a:srgbClr val="39CBC8"/>
                </a:solidFill>
                <a:latin typeface="+mj-lt"/>
              </a:rPr>
              <a:t> </a:t>
            </a:r>
            <a:r>
              <a:rPr lang="es-CO" sz="3600" dirty="0">
                <a:solidFill>
                  <a:srgbClr val="39CBC8"/>
                </a:solidFill>
                <a:latin typeface="+mj-lt"/>
              </a:rPr>
              <a:t>institucionales</a:t>
            </a:r>
            <a:r>
              <a:rPr lang="en-US" sz="3600" dirty="0">
                <a:solidFill>
                  <a:srgbClr val="39CBC8"/>
                </a:solidFill>
                <a:latin typeface="+mj-lt"/>
              </a:rPr>
              <a:t> por población y </a:t>
            </a:r>
            <a:r>
              <a:rPr lang="es-CO" sz="3600" dirty="0">
                <a:solidFill>
                  <a:srgbClr val="39CBC8"/>
                </a:solidFill>
                <a:latin typeface="+mj-lt"/>
              </a:rPr>
              <a:t>programas</a:t>
            </a:r>
            <a:r>
              <a:rPr lang="en-US" sz="3600" dirty="0">
                <a:solidFill>
                  <a:srgbClr val="39CBC8"/>
                </a:solidFill>
                <a:latin typeface="+mj-lt"/>
              </a:rPr>
              <a:t>: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39CBC8"/>
              </a:solidFill>
              <a:latin typeface="+mj-lt"/>
            </a:endParaRPr>
          </a:p>
          <a:p>
            <a:pPr>
              <a:lnSpc>
                <a:spcPts val="3039"/>
              </a:lnSpc>
              <a:spcBef>
                <a:spcPct val="0"/>
              </a:spcBef>
            </a:pPr>
            <a:endParaRPr lang="en-US" sz="3600" dirty="0">
              <a:solidFill>
                <a:srgbClr val="39CBC8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25809" y="4940233"/>
            <a:ext cx="717318" cy="314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2799" b="1" dirty="0">
                <a:solidFill>
                  <a:srgbClr val="EECABC"/>
                </a:solidFill>
                <a:latin typeface="+mj-lt"/>
              </a:rPr>
              <a:t>4.1.</a:t>
            </a:r>
          </a:p>
          <a:p>
            <a:pPr>
              <a:lnSpc>
                <a:spcPts val="3387"/>
              </a:lnSpc>
            </a:pPr>
            <a:endParaRPr lang="en-US" sz="2799" b="1" dirty="0">
              <a:solidFill>
                <a:srgbClr val="EECABC"/>
              </a:solidFill>
              <a:latin typeface="+mj-lt"/>
            </a:endParaRPr>
          </a:p>
          <a:p>
            <a:pPr>
              <a:lnSpc>
                <a:spcPts val="3695"/>
              </a:lnSpc>
            </a:pPr>
            <a:endParaRPr lang="en-US" sz="2799" b="1" dirty="0">
              <a:solidFill>
                <a:srgbClr val="EECABC"/>
              </a:solidFill>
              <a:latin typeface="+mj-lt"/>
            </a:endParaRPr>
          </a:p>
          <a:p>
            <a:pPr>
              <a:lnSpc>
                <a:spcPts val="3695"/>
              </a:lnSpc>
            </a:pPr>
            <a:endParaRPr lang="en-US" sz="2799" b="1" dirty="0">
              <a:solidFill>
                <a:srgbClr val="EECABC"/>
              </a:solidFill>
              <a:latin typeface="+mj-lt"/>
            </a:endParaRPr>
          </a:p>
          <a:p>
            <a:pPr>
              <a:lnSpc>
                <a:spcPts val="3695"/>
              </a:lnSpc>
            </a:pPr>
            <a:endParaRPr lang="en-US" sz="2799" b="1" dirty="0">
              <a:solidFill>
                <a:srgbClr val="EECABC"/>
              </a:solidFill>
              <a:latin typeface="+mj-lt"/>
            </a:endParaRPr>
          </a:p>
          <a:p>
            <a:pPr>
              <a:lnSpc>
                <a:spcPts val="3387"/>
              </a:lnSpc>
            </a:pPr>
            <a:r>
              <a:rPr lang="en-US" sz="2799" b="1" dirty="0">
                <a:solidFill>
                  <a:srgbClr val="EECABC"/>
                </a:solidFill>
                <a:latin typeface="+mj-lt"/>
              </a:rPr>
              <a:t>4.2.</a:t>
            </a:r>
          </a:p>
          <a:p>
            <a:pPr>
              <a:lnSpc>
                <a:spcPts val="3387"/>
              </a:lnSpc>
            </a:pPr>
            <a:endParaRPr lang="en-US" sz="2799" b="1" dirty="0">
              <a:solidFill>
                <a:srgbClr val="EECABC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12916" y="4724768"/>
            <a:ext cx="12705959" cy="124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s-CO" sz="3600" i="1" dirty="0">
                <a:solidFill>
                  <a:srgbClr val="E9F1DF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Población total sin Becarios Institucionales y de Recursos Externos, y Población total de Becarios Institucionales y de Recursos Externos.</a:t>
            </a:r>
            <a:endParaRPr lang="es-CO" sz="3600" i="1" dirty="0">
              <a:solidFill>
                <a:srgbClr val="E9F1DF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12915" y="6662144"/>
            <a:ext cx="12705959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s-CO" sz="3600" i="1" dirty="0">
                <a:solidFill>
                  <a:srgbClr val="E9F1DF"/>
                </a:solidFill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Población total sin Estudiantes Generación E hasta quinto semestre, y Población total de Estudiantes Generación E</a:t>
            </a:r>
            <a:r>
              <a:rPr lang="es-CO" sz="3600" i="1" dirty="0">
                <a:solidFill>
                  <a:srgbClr val="E9F1DF"/>
                </a:solidFill>
                <a:latin typeface="+mj-lt"/>
              </a:rPr>
              <a:t>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s-CO" sz="3600" i="1" dirty="0">
              <a:solidFill>
                <a:srgbClr val="E9F1DF"/>
              </a:solidFill>
              <a:latin typeface="+mj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3432FDE9-740B-4078-B0A1-DE33D0A5AC75}"/>
              </a:ext>
            </a:extLst>
          </p:cNvPr>
          <p:cNvSpPr txBox="1"/>
          <p:nvPr/>
        </p:nvSpPr>
        <p:spPr>
          <a:xfrm>
            <a:off x="4570867" y="899375"/>
            <a:ext cx="9146265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88"/>
              </a:lnSpc>
              <a:spcBef>
                <a:spcPct val="0"/>
              </a:spcBef>
            </a:pPr>
            <a:r>
              <a:rPr lang="en-US" sz="8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83771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7" y="1298634"/>
            <a:ext cx="9431173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Humanidades y Ciencias Sociales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1. Psicología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63559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2. Comunicación Social y Periodismo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277100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Filosofía y Humanidades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39829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325817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652976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Psicología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84,4%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15,6%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Psicología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93409"/>
              </p:ext>
            </p:extLst>
          </p:nvPr>
        </p:nvGraphicFramePr>
        <p:xfrm>
          <a:off x="1219200" y="5485480"/>
          <a:ext cx="15455172" cy="1410620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25685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64171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60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Comunicación Social y Periodismo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Comunicación Social y Periodismo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18,3%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12242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25685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64171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76,9%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19,2%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62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7" y="1298634"/>
            <a:ext cx="9431173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Humanidades y Ciencias Sociales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1. Economía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2186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Economía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78,8%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Economía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60,6%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69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66800" y="550588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solidFill>
                  <a:srgbClr val="449E9C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Escuela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1301417"/>
            <a:ext cx="8763000" cy="208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spcBef>
                <a:spcPct val="0"/>
              </a:spcBef>
              <a:defRPr sz="6600">
                <a:solidFill>
                  <a:srgbClr val="44C0BD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Arquitectura, Urbanismo y Diseño</a:t>
            </a:r>
          </a:p>
          <a:p>
            <a:endParaRPr lang="es-CO" dirty="0"/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Arquitectura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Diseño Gráfico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Diseño Industrial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24124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Arquitectura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96,8%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Arquitectura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58,7%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60067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Gráfico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Gráfico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78,0%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6602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64,6%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35,4%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87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Instituto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Estudios en Educación</a:t>
            </a: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1. Lic. en Pedagogía Infantil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66607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2. Lic. en Filosofía y Humanidades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Lic. en Matemáticas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02680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Educación Infantil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Educación Infantil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73,3%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23,3%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0161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69699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64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Ciencias Básicas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Matemáticas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Geología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Ciencia de Datos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5859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57,5%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42,5%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44335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54,5%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45,5%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32,5%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2402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de Datos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de Datos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55,4%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41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Instituto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Idiomas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Lenguas Modernas y Cultura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99569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Lenguas Modernas y Cultura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Lenguas Modernas y Cultura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14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66800" y="800100"/>
            <a:ext cx="14138173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115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Música</a:t>
            </a:r>
            <a:endParaRPr lang="es-CO" sz="115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Música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53861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Música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89,5%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Música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2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92ED34-5E46-4748-8C91-8020F5D4F3B1}"/>
              </a:ext>
            </a:extLst>
          </p:cNvPr>
          <p:cNvSpPr/>
          <p:nvPr/>
        </p:nvSpPr>
        <p:spPr>
          <a:xfrm>
            <a:off x="4225099" y="5813784"/>
            <a:ext cx="9677409" cy="103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</a:pPr>
            <a:r>
              <a:rPr lang="es-ES" sz="2400" dirty="0">
                <a:solidFill>
                  <a:srgbClr val="E9F1DF"/>
                </a:solidFill>
                <a:latin typeface="Public Sans"/>
              </a:rPr>
              <a:t>Población total sin Estudiantes Generación E y Población total de Estudiantes Generación 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96826" y="4197991"/>
            <a:ext cx="11894344" cy="118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54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POR POBLACIÒN Y PROGRMAS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DDE5260-B557-47F5-A2BA-6174BD3C6006}"/>
              </a:ext>
            </a:extLst>
          </p:cNvPr>
          <p:cNvSpPr txBox="1"/>
          <p:nvPr/>
        </p:nvSpPr>
        <p:spPr>
          <a:xfrm>
            <a:off x="1619247" y="3435704"/>
            <a:ext cx="150495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72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RESULTADOS INSTITUCIONALES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86BC209-10FF-4624-B84F-B23E132C0E93}"/>
              </a:ext>
            </a:extLst>
          </p:cNvPr>
          <p:cNvSpPr txBox="1"/>
          <p:nvPr/>
        </p:nvSpPr>
        <p:spPr>
          <a:xfrm>
            <a:off x="5556818" y="2431350"/>
            <a:ext cx="7013972" cy="118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5400" dirty="0">
                <a:solidFill>
                  <a:srgbClr val="EECABC"/>
                </a:solidFill>
                <a:latin typeface="Arial Rounded MT Bold" panose="020F0704030504030204" pitchFamily="34" charset="0"/>
              </a:rPr>
              <a:t>Comparación de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9CF07F-ADC0-41C8-BF6A-B3A3F7512A36}"/>
              </a:ext>
            </a:extLst>
          </p:cNvPr>
          <p:cNvSpPr/>
          <p:nvPr/>
        </p:nvSpPr>
        <p:spPr>
          <a:xfrm>
            <a:off x="2362198" y="5339956"/>
            <a:ext cx="13563600" cy="57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s-CO" sz="3200" b="1" dirty="0">
                <a:solidFill>
                  <a:srgbClr val="00B2A2"/>
                </a:solidFill>
                <a:latin typeface="+mj-lt"/>
              </a:rPr>
              <a:t>(2023-2)</a:t>
            </a:r>
          </a:p>
        </p:txBody>
      </p:sp>
    </p:spTree>
    <p:extLst>
      <p:ext uri="{BB962C8B-B14F-4D97-AF65-F5344CB8AC3E}">
        <p14:creationId xmlns:p14="http://schemas.microsoft.com/office/powerpoint/2010/main" val="3377287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BAD38A-08AE-4447-AD0E-8D4F2D1ACF51}"/>
              </a:ext>
            </a:extLst>
          </p:cNvPr>
          <p:cNvSpPr/>
          <p:nvPr/>
        </p:nvSpPr>
        <p:spPr>
          <a:xfrm>
            <a:off x="3771900" y="4504312"/>
            <a:ext cx="10744200" cy="2581720"/>
          </a:xfrm>
          <a:prstGeom prst="rect">
            <a:avLst/>
          </a:prstGeom>
          <a:noFill/>
          <a:ln w="57150">
            <a:solidFill>
              <a:srgbClr val="39CB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4225470" y="5141147"/>
            <a:ext cx="983706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s-ES" sz="3200" b="1" dirty="0">
                <a:solidFill>
                  <a:srgbClr val="1C575A"/>
                </a:solidFill>
                <a:latin typeface="+mj-lt"/>
              </a:rPr>
              <a:t>De los </a:t>
            </a:r>
            <a:r>
              <a:rPr lang="es-ES" sz="3200" b="1" dirty="0">
                <a:solidFill>
                  <a:srgbClr val="17A398"/>
                </a:solidFill>
                <a:latin typeface="+mj-lt"/>
              </a:rPr>
              <a:t>1.860</a:t>
            </a:r>
            <a:r>
              <a:rPr lang="es-ES" sz="3200" b="1" dirty="0">
                <a:solidFill>
                  <a:srgbClr val="1C575A"/>
                </a:solidFill>
                <a:latin typeface="+mj-lt"/>
              </a:rPr>
              <a:t> estudiantes del programa Generación E que estaban matriculados al inicio del semestre 2023-2, </a:t>
            </a:r>
            <a:r>
              <a:rPr lang="es-ES" sz="3200" b="1" dirty="0">
                <a:solidFill>
                  <a:srgbClr val="17A398"/>
                </a:solidFill>
                <a:latin typeface="+mj-lt"/>
              </a:rPr>
              <a:t>1.842</a:t>
            </a:r>
            <a:r>
              <a:rPr lang="es-ES" sz="3200" b="1" dirty="0">
                <a:solidFill>
                  <a:srgbClr val="1C575A"/>
                </a:solidFill>
                <a:latin typeface="+mj-lt"/>
              </a:rPr>
              <a:t> culminaron el semestre. </a:t>
            </a:r>
          </a:p>
          <a:p>
            <a:pPr algn="ctr">
              <a:lnSpc>
                <a:spcPts val="3387"/>
              </a:lnSpc>
            </a:pPr>
            <a:endParaRPr lang="es-CO" sz="3200" b="1" dirty="0">
              <a:solidFill>
                <a:srgbClr val="1C575A"/>
              </a:solidFill>
              <a:latin typeface="+mj-l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38649" y="3200967"/>
            <a:ext cx="5010702" cy="1917320"/>
          </a:xfrm>
          <a:prstGeom prst="rect">
            <a:avLst/>
          </a:prstGeom>
          <a:solidFill>
            <a:srgbClr val="F1F7ED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86"/>
              </a:lnSpc>
              <a:spcBef>
                <a:spcPct val="0"/>
              </a:spcBef>
            </a:pPr>
            <a:r>
              <a:rPr lang="en-US" sz="11776" dirty="0">
                <a:solidFill>
                  <a:srgbClr val="29716F"/>
                </a:solidFill>
                <a:latin typeface="Arial Rounded MT Bold" panose="020F0704030504030204" pitchFamily="34" charset="0"/>
              </a:rPr>
              <a:t>*Nota*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B6D0A4B-96A2-49C5-B89E-74CC845AB6E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7254846" y="4386396"/>
            <a:ext cx="13099837" cy="6994045"/>
            <a:chOff x="3600858" y="2496540"/>
            <a:chExt cx="6489891" cy="3240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C0AE3CB-F1EE-46F7-ACAF-AB25FC97104B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74B4429-E8BD-44FB-954C-32621C3931E2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31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14400" y="499043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Escuela</a:t>
            </a:r>
            <a:r>
              <a:rPr lang="en-US" sz="75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1193267"/>
            <a:ext cx="702918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Negocios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Administración de Empresas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Negocios Internacionales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Contaduría Pública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10311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Administración de Empresas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86,8%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13,2%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Administración de Empresas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67121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Negocios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87,6%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Negocios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69,4%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42242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Contaduría Pública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Contaduría Pública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43,0%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54,1%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28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BAD38A-08AE-4447-AD0E-8D4F2D1ACF51}"/>
              </a:ext>
            </a:extLst>
          </p:cNvPr>
          <p:cNvSpPr/>
          <p:nvPr/>
        </p:nvSpPr>
        <p:spPr>
          <a:xfrm>
            <a:off x="3771900" y="4504312"/>
            <a:ext cx="10744200" cy="2581720"/>
          </a:xfrm>
          <a:prstGeom prst="rect">
            <a:avLst/>
          </a:prstGeom>
          <a:noFill/>
          <a:ln w="57150">
            <a:solidFill>
              <a:srgbClr val="39CB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4225470" y="5141147"/>
            <a:ext cx="98370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s-CO" sz="3200" b="1" dirty="0">
                <a:solidFill>
                  <a:srgbClr val="1C575A"/>
                </a:solidFill>
                <a:latin typeface="+mj-lt"/>
              </a:rPr>
              <a:t>De los </a:t>
            </a:r>
            <a:r>
              <a:rPr lang="es-CO" sz="3200" b="1" dirty="0">
                <a:solidFill>
                  <a:srgbClr val="50B4B2"/>
                </a:solidFill>
                <a:latin typeface="+mj-lt"/>
              </a:rPr>
              <a:t>10.913</a:t>
            </a:r>
            <a:r>
              <a:rPr lang="es-CO" sz="3200" b="1" dirty="0">
                <a:solidFill>
                  <a:srgbClr val="1C575A"/>
                </a:solidFill>
                <a:latin typeface="+mj-lt"/>
              </a:rPr>
              <a:t> estudiantes que estaban matriculados al inicio del semestre 2023-2, </a:t>
            </a:r>
            <a:r>
              <a:rPr lang="es-CO" sz="3200" b="1" dirty="0">
                <a:solidFill>
                  <a:srgbClr val="50B4B2"/>
                </a:solidFill>
                <a:latin typeface="+mj-lt"/>
              </a:rPr>
              <a:t>10.829</a:t>
            </a:r>
            <a:r>
              <a:rPr lang="es-CO" sz="3200" b="1" dirty="0">
                <a:solidFill>
                  <a:srgbClr val="1C575A"/>
                </a:solidFill>
                <a:latin typeface="+mj-lt"/>
              </a:rPr>
              <a:t> culminaron el semestre</a:t>
            </a:r>
          </a:p>
          <a:p>
            <a:pPr algn="ctr">
              <a:lnSpc>
                <a:spcPts val="3387"/>
              </a:lnSpc>
            </a:pPr>
            <a:r>
              <a:rPr lang="es-CO" sz="3200" b="1" dirty="0">
                <a:solidFill>
                  <a:srgbClr val="1C575A"/>
                </a:solidFill>
                <a:latin typeface="+mj-lt"/>
              </a:rPr>
              <a:t>(el resto retiró todas las asignaturas).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8649" y="3200967"/>
            <a:ext cx="5010702" cy="1917320"/>
          </a:xfrm>
          <a:prstGeom prst="rect">
            <a:avLst/>
          </a:prstGeom>
          <a:solidFill>
            <a:srgbClr val="F1F7ED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86"/>
              </a:lnSpc>
              <a:spcBef>
                <a:spcPct val="0"/>
              </a:spcBef>
            </a:pPr>
            <a:r>
              <a:rPr lang="en-US" sz="11776" dirty="0">
                <a:solidFill>
                  <a:srgbClr val="29716F"/>
                </a:solidFill>
                <a:latin typeface="Arial Rounded MT Bold" panose="020F0704030504030204" pitchFamily="34" charset="0"/>
              </a:rPr>
              <a:t>*Nota*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B6D0A4B-96A2-49C5-B89E-74CC845AB6E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7254846" y="4386396"/>
            <a:ext cx="13099837" cy="6994045"/>
            <a:chOff x="3600858" y="2496540"/>
            <a:chExt cx="6489891" cy="3240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C0AE3CB-F1EE-46F7-ACAF-AB25FC97104B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74B4429-E8BD-44FB-954C-32621C3931E2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6" y="1298634"/>
            <a:ext cx="16642975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Derecho, C. Política y </a:t>
            </a:r>
          </a:p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Relaciones Internacionales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1. Derecho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Ciencia</a:t>
            </a:r>
            <a:r>
              <a:rPr lang="en-US" dirty="0"/>
              <a:t> </a:t>
            </a:r>
            <a:r>
              <a:rPr lang="es-CO" dirty="0"/>
              <a:t>Política</a:t>
            </a:r>
            <a:r>
              <a:rPr lang="en-US" dirty="0"/>
              <a:t> y </a:t>
            </a:r>
            <a:r>
              <a:rPr lang="es-CO" dirty="0"/>
              <a:t>Gobierno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/>
              <a:t>3. Relaciones Internacionales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84910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Derecho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Derecho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37,2%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56,7%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01910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Política y Gobierno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Política y Gobierno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68,0%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77417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Relaciones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Relaciones Internacionales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80,6%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18,4%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930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Ciencias</a:t>
            </a:r>
            <a:r>
              <a:rPr lang="en-U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 de la </a:t>
            </a:r>
            <a:r>
              <a:rPr lang="es-CO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Salud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Medicina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Enfermería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Odontología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81865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Medicina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63,1%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35,4%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393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Medicina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42,8%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54,7%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83987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Enfermería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Enfermería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60624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Odontología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Odontología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134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Ingenierías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Ingeniería Civil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Ingeniería de Sistemas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Ingeniería Eléctrica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8722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Civil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61,8%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36,2%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Civil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76419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de Sistemas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36,9%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de Sistemas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56,2%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6109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Eléctrica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Eléctrica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63,4%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67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Ingenierías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4. Ingeniería Electrónica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n-US" dirty="0"/>
              <a:t>5</a:t>
            </a:r>
            <a:r>
              <a:rPr lang="en-US"/>
              <a:t>. Ingeniería Industrial</a:t>
            </a:r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6. Ingeniería Mecánica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37864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Electrónica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54,9%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Electrónica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56,9%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7634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49,3%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66,8%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76245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Mecánica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Ingeniería Mecánica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59,7%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88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7" y="1298634"/>
            <a:ext cx="9431173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Humanidades y Ciencias Sociales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1. Psicología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63559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2. Comunicación Social y Periodismo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277100"/>
            <a:ext cx="5372683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Filosofía y Humanidades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33060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325817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652976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Psicología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94,6%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Psicología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67,5%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31,0%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77448"/>
              </p:ext>
            </p:extLst>
          </p:nvPr>
        </p:nvGraphicFramePr>
        <p:xfrm>
          <a:off x="1219200" y="5485480"/>
          <a:ext cx="15455172" cy="1410620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25685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64171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60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Comunicación Social y Periodismo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94,6%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Comunicación Social y Periodismo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18,3%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77419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25685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64171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79,3%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79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9134" y="571500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427" y="1298634"/>
            <a:ext cx="9431173" cy="139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s-ES" sz="66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Humanidades y Ciencias Sociales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28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sz="3200" dirty="0"/>
              <a:t>4. Economía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32403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Economía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Economía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44,5%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50,7%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86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66800" y="550588"/>
            <a:ext cx="54513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solidFill>
                  <a:srgbClr val="449E9C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Escuela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1301417"/>
            <a:ext cx="8763000" cy="208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spcBef>
                <a:spcPct val="0"/>
              </a:spcBef>
              <a:defRPr sz="6600">
                <a:solidFill>
                  <a:srgbClr val="44C0BD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Arquitectura, Urbanismo y Diseño</a:t>
            </a:r>
          </a:p>
          <a:p>
            <a:endParaRPr lang="es-CO" dirty="0"/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Arquitectura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Diseño Gráfico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Diseño Industrial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82814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2" marR="4852" marT="48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Arquitectura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4852" marR="4852" marT="4852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Arquitectura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58,3%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39,1%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32724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Gráfico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97,4%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Gráfico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77,2%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04631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87,5%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12,5%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Diseño Industrial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66,3%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834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Instituto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Estudios en Educación</a:t>
            </a:r>
          </a:p>
          <a:p>
            <a:pPr>
              <a:spcBef>
                <a:spcPct val="0"/>
              </a:spcBef>
            </a:pPr>
            <a:endParaRPr lang="en-US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1. Lic. en Pedagogía Infantil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66607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ES" dirty="0"/>
              <a:t>2. Lic. en Filosofía y Humanidades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Lic. en Matemáticas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63627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Educación Infantil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Educación Infantil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16,1%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51585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Filosofía y Humanidades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6356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Lic. en 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13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División 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Ciencias Básicas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4" y="278322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Matemáticas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824" y="5034781"/>
            <a:ext cx="5670176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2. Geología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824" y="7337332"/>
            <a:ext cx="44509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3. Ciencia de Datos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16759"/>
              </p:ext>
            </p:extLst>
          </p:nvPr>
        </p:nvGraphicFramePr>
        <p:xfrm>
          <a:off x="1219203" y="322549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28,6%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Matemáticas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62,9%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37,1%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8F4D310-4E5B-4A55-9675-80443EE7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1877"/>
              </p:ext>
            </p:extLst>
          </p:nvPr>
        </p:nvGraphicFramePr>
        <p:xfrm>
          <a:off x="1219200" y="5485480"/>
          <a:ext cx="15455172" cy="13378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55" marR="5055" marT="505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43,8%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56,3%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3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5055" marR="5055" marT="505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Geología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87C44EC-D889-47FB-9403-0C124CF2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22636"/>
              </p:ext>
            </p:extLst>
          </p:nvPr>
        </p:nvGraphicFramePr>
        <p:xfrm>
          <a:off x="1219200" y="7741626"/>
          <a:ext cx="15455172" cy="1425616"/>
        </p:xfrm>
        <a:graphic>
          <a:graphicData uri="http://schemas.openxmlformats.org/drawingml/2006/table">
            <a:tbl>
              <a:tblPr/>
              <a:tblGrid>
                <a:gridCol w="1696145">
                  <a:extLst>
                    <a:ext uri="{9D8B030D-6E8A-4147-A177-3AD203B41FA5}">
                      <a16:colId xmlns:a16="http://schemas.microsoft.com/office/drawing/2014/main" val="3272278444"/>
                    </a:ext>
                  </a:extLst>
                </a:gridCol>
                <a:gridCol w="3126475">
                  <a:extLst>
                    <a:ext uri="{9D8B030D-6E8A-4147-A177-3AD203B41FA5}">
                      <a16:colId xmlns:a16="http://schemas.microsoft.com/office/drawing/2014/main" val="1445759037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437685323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71603022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3930306209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49698221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53204373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184619967"/>
                    </a:ext>
                  </a:extLst>
                </a:gridCol>
              </a:tblGrid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</a:t>
                      </a:r>
                    </a:p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</a:br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7671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6296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de Datos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70,0%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3114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308076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SIN BECARIOS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Ciencia de Datos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46,5%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48,8%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514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01827" y="480744"/>
            <a:ext cx="54513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7400" dirty="0">
                <a:solidFill>
                  <a:srgbClr val="449E9C"/>
                </a:solidFill>
                <a:latin typeface="Arial Rounded MT Bold" panose="020F0704030504030204" pitchFamily="34" charset="0"/>
              </a:rPr>
              <a:t>Instituto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827" y="1199019"/>
            <a:ext cx="1413817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88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Idiomas</a:t>
            </a:r>
            <a:endParaRPr lang="es-CO" sz="88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0877" y="3101032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Lenguas Modernas y Cultura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5505"/>
              </p:ext>
            </p:extLst>
          </p:nvPr>
        </p:nvGraphicFramePr>
        <p:xfrm>
          <a:off x="1152256" y="3543300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Lenguas Modernas y Cultura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90,2%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Lenguas Modernas y Cultura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17,3%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237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8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1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162549" y="4668446"/>
            <a:ext cx="7962900" cy="1253548"/>
          </a:xfrm>
          <a:prstGeom prst="rect">
            <a:avLst/>
          </a:prstGeom>
          <a:solidFill>
            <a:srgbClr val="29716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ES" sz="80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EN PREGRADO</a:t>
            </a:r>
            <a:endParaRPr lang="es-CO" sz="8000" dirty="0">
              <a:solidFill>
                <a:srgbClr val="E9F1D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01827" y="7676025"/>
            <a:ext cx="6884343" cy="138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1"/>
              </a:lnSpc>
            </a:pPr>
            <a:r>
              <a:rPr lang="es-CO" sz="4513" b="1" dirty="0">
                <a:solidFill>
                  <a:srgbClr val="17A398"/>
                </a:solidFill>
                <a:latin typeface="+mj-lt"/>
              </a:rPr>
              <a:t>Resultados</a:t>
            </a:r>
            <a:r>
              <a:rPr lang="en-US" sz="4513" b="1" dirty="0">
                <a:solidFill>
                  <a:srgbClr val="17A398"/>
                </a:solidFill>
                <a:latin typeface="+mj-lt"/>
              </a:rPr>
              <a:t> </a:t>
            </a:r>
            <a:r>
              <a:rPr lang="es-CO" sz="4513" b="1" dirty="0">
                <a:solidFill>
                  <a:srgbClr val="17A398"/>
                </a:solidFill>
                <a:latin typeface="+mj-lt"/>
              </a:rPr>
              <a:t>institucionales</a:t>
            </a:r>
          </a:p>
          <a:p>
            <a:pPr algn="ctr">
              <a:lnSpc>
                <a:spcPts val="5461"/>
              </a:lnSpc>
              <a:spcBef>
                <a:spcPct val="0"/>
              </a:spcBef>
            </a:pPr>
            <a:endParaRPr lang="en-US" sz="4513" b="1" dirty="0">
              <a:solidFill>
                <a:srgbClr val="17A398"/>
              </a:solidFill>
              <a:latin typeface="+mj-lt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DDE5260-B557-47F5-A2BA-6174BD3C6006}"/>
              </a:ext>
            </a:extLst>
          </p:cNvPr>
          <p:cNvSpPr txBox="1"/>
          <p:nvPr/>
        </p:nvSpPr>
        <p:spPr>
          <a:xfrm>
            <a:off x="2952750" y="3680081"/>
            <a:ext cx="12382500" cy="125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s-CO" sz="8000" dirty="0">
                <a:solidFill>
                  <a:srgbClr val="E9F1DF"/>
                </a:solidFill>
                <a:latin typeface="Arial Rounded MT Bold" panose="020F0704030504030204" pitchFamily="34" charset="0"/>
              </a:rPr>
              <a:t>ESTADOS ACADÉMICOS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92ED34-5E46-4748-8C91-8020F5D4F3B1}"/>
              </a:ext>
            </a:extLst>
          </p:cNvPr>
          <p:cNvSpPr/>
          <p:nvPr/>
        </p:nvSpPr>
        <p:spPr>
          <a:xfrm>
            <a:off x="7040745" y="5713683"/>
            <a:ext cx="4206505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600" b="1" dirty="0">
                <a:solidFill>
                  <a:srgbClr val="EECABC"/>
                </a:solidFill>
              </a:rPr>
              <a:t>(</a:t>
            </a:r>
            <a:r>
              <a:rPr lang="es-CO" sz="3600" b="1" dirty="0">
                <a:solidFill>
                  <a:srgbClr val="EECABC"/>
                </a:solidFill>
              </a:rPr>
              <a:t>2019-2</a:t>
            </a:r>
            <a:r>
              <a:rPr lang="en-US" sz="3600" b="1" dirty="0">
                <a:solidFill>
                  <a:srgbClr val="EECABC"/>
                </a:solidFill>
              </a:rPr>
              <a:t> a 2023-2)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B633592-B970-4374-963A-CF621F0FCF5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-4499778" y="7505922"/>
            <a:ext cx="9289837" cy="4959874"/>
            <a:chOff x="3600858" y="2496540"/>
            <a:chExt cx="6489891" cy="3240001"/>
          </a:xfrm>
          <a:solidFill>
            <a:srgbClr val="449E9C"/>
          </a:solidFill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16ACF160-D5D0-47D5-AD7B-2C0BFF8EE4FF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8317B7F-7E8F-438C-AFBB-2CDD15B168A6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AF6D587-AEAC-48E9-BB9B-7BCDF4A4453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3456020" y="3803281"/>
            <a:ext cx="9289837" cy="4959874"/>
            <a:chOff x="3600858" y="2496540"/>
            <a:chExt cx="6489891" cy="3240001"/>
          </a:xfrm>
          <a:solidFill>
            <a:srgbClr val="449E9C"/>
          </a:solidFill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8BFBCBBC-A487-4687-8EC4-B7DF479D3059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2C82608-D75A-4FEA-BA10-63579209853E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F1F7ED"/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584F757-CECF-4466-8052-5D3AFC6B071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1703419" y="9688167"/>
            <a:ext cx="9289837" cy="4959874"/>
            <a:chOff x="3600858" y="2496540"/>
            <a:chExt cx="6489891" cy="3240001"/>
          </a:xfrm>
          <a:solidFill>
            <a:srgbClr val="E9F1DF"/>
          </a:solidFill>
        </p:grpSpPr>
        <p:sp>
          <p:nvSpPr>
            <p:cNvPr id="23" name="Diagrama de flujo: conector 22">
              <a:extLst>
                <a:ext uri="{FF2B5EF4-FFF2-40B4-BE49-F238E27FC236}">
                  <a16:creationId xmlns:a16="http://schemas.microsoft.com/office/drawing/2014/main" id="{1F11BBC1-9355-4352-BE51-A2AFC0E2F584}"/>
                </a:ext>
              </a:extLst>
            </p:cNvPr>
            <p:cNvSpPr/>
            <p:nvPr/>
          </p:nvSpPr>
          <p:spPr>
            <a:xfrm>
              <a:off x="6625776" y="2496541"/>
              <a:ext cx="3464973" cy="324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9F1DF"/>
                </a:solidFill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2D1A3B4-1E8C-4E7B-9168-BCF082BEB421}"/>
                </a:ext>
              </a:extLst>
            </p:cNvPr>
            <p:cNvSpPr/>
            <p:nvPr/>
          </p:nvSpPr>
          <p:spPr>
            <a:xfrm>
              <a:off x="3600858" y="2496540"/>
              <a:ext cx="4757407" cy="32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9F1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7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66800" y="800100"/>
            <a:ext cx="14138173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11500" dirty="0">
                <a:solidFill>
                  <a:srgbClr val="44C0BD"/>
                </a:solidFill>
                <a:latin typeface="Arial Rounded MT Bold" panose="020F0704030504030204" pitchFamily="34" charset="0"/>
              </a:rPr>
              <a:t>Música</a:t>
            </a:r>
            <a:endParaRPr lang="es-CO" sz="11500" dirty="0">
              <a:solidFill>
                <a:srgbClr val="44C0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821" y="3363416"/>
            <a:ext cx="612369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67"/>
              </a:lnSpc>
              <a:spcBef>
                <a:spcPct val="0"/>
              </a:spcBef>
              <a:defRPr sz="3200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1. Música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08602-A00A-4BBB-936E-FCAD3922C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76158"/>
              </p:ext>
            </p:extLst>
          </p:nvPr>
        </p:nvGraphicFramePr>
        <p:xfrm>
          <a:off x="1219200" y="3805684"/>
          <a:ext cx="15455169" cy="1337816"/>
        </p:xfrm>
        <a:graphic>
          <a:graphicData uri="http://schemas.openxmlformats.org/drawingml/2006/table">
            <a:tbl>
              <a:tblPr/>
              <a:tblGrid>
                <a:gridCol w="1627180">
                  <a:extLst>
                    <a:ext uri="{9D8B030D-6E8A-4147-A177-3AD203B41FA5}">
                      <a16:colId xmlns:a16="http://schemas.microsoft.com/office/drawing/2014/main" val="1459458074"/>
                    </a:ext>
                  </a:extLst>
                </a:gridCol>
                <a:gridCol w="3226193">
                  <a:extLst>
                    <a:ext uri="{9D8B030D-6E8A-4147-A177-3AD203B41FA5}">
                      <a16:colId xmlns:a16="http://schemas.microsoft.com/office/drawing/2014/main" val="12418092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69815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10167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44443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03832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8709294"/>
                    </a:ext>
                  </a:extLst>
                </a:gridCol>
                <a:gridCol w="1762596">
                  <a:extLst>
                    <a:ext uri="{9D8B030D-6E8A-4147-A177-3AD203B41FA5}">
                      <a16:colId xmlns:a16="http://schemas.microsoft.com/office/drawing/2014/main" val="4076949986"/>
                    </a:ext>
                  </a:extLst>
                </a:gridCol>
              </a:tblGrid>
              <a:tr h="30955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 Programas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Distinguidos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de prueba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Fuera de Programa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cs typeface="Leelawadee" panose="020B0502040204020203" pitchFamily="34" charset="-34"/>
                        </a:rPr>
                        <a:t>Período transitorio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 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Matriculados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173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838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CO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3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Música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88,9%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324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kern="1200" dirty="0">
                          <a:solidFill>
                            <a:srgbClr val="308076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 SIN GEN 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Música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65,1%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33,7%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205650"/>
                          </a:solidFill>
                          <a:effectLst/>
                          <a:latin typeface="+mj-lt"/>
                          <a:ea typeface="+mn-ea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5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40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6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027640" y="2618213"/>
            <a:ext cx="14232717" cy="297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CO" sz="3600" dirty="0">
                <a:solidFill>
                  <a:srgbClr val="E9F1DF"/>
                </a:solidFill>
                <a:latin typeface="+mj-lt"/>
              </a:rPr>
              <a:t>Los invitamos a consultar los estados académicos y promedios acumulados de cada división y programa académico en los archivos de </a:t>
            </a:r>
            <a:r>
              <a:rPr lang="es-CO" sz="3600" dirty="0" err="1">
                <a:solidFill>
                  <a:srgbClr val="E9F1DF"/>
                </a:solidFill>
                <a:latin typeface="+mj-lt"/>
              </a:rPr>
              <a:t>Power</a:t>
            </a:r>
            <a:r>
              <a:rPr lang="es-CO" sz="3600" dirty="0">
                <a:solidFill>
                  <a:srgbClr val="E9F1DF"/>
                </a:solidFill>
                <a:latin typeface="+mj-lt"/>
              </a:rPr>
              <a:t> BI y Excel anexos a esta presentación o también en el portal interno de Estadísticas Uninorte (en Mis Servicios</a:t>
            </a:r>
            <a:r>
              <a:rPr lang="es-CO" sz="3600" b="1" dirty="0">
                <a:solidFill>
                  <a:srgbClr val="E9F1DF"/>
                </a:solidFill>
                <a:latin typeface="+mj-lt"/>
              </a:rPr>
              <a:t>).</a:t>
            </a:r>
          </a:p>
          <a:p>
            <a:pPr algn="ctr">
              <a:lnSpc>
                <a:spcPts val="3039"/>
              </a:lnSpc>
              <a:spcBef>
                <a:spcPct val="0"/>
              </a:spcBef>
            </a:pPr>
            <a:endParaRPr lang="es-CO" sz="3600" dirty="0">
              <a:solidFill>
                <a:srgbClr val="E9F1DF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134360" y="5712391"/>
            <a:ext cx="3086099" cy="32669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8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101703" y="6003312"/>
            <a:ext cx="9753292" cy="201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n-US" sz="3200" dirty="0">
                <a:solidFill>
                  <a:srgbClr val="00B2A2"/>
                </a:solidFill>
              </a:rPr>
              <a:t>SUGERENCIAS, INQUIETUDES O COMENTARIOS: </a:t>
            </a:r>
          </a:p>
          <a:p>
            <a:pPr algn="ctr">
              <a:lnSpc>
                <a:spcPts val="3965"/>
              </a:lnSpc>
            </a:pPr>
            <a:r>
              <a:rPr lang="en-US" sz="3200" dirty="0">
                <a:solidFill>
                  <a:srgbClr val="00B2A2"/>
                </a:solidFill>
              </a:rPr>
              <a:t>Daniel Gutiérrez Borrero</a:t>
            </a:r>
          </a:p>
          <a:p>
            <a:pPr algn="ctr">
              <a:lnSpc>
                <a:spcPts val="3965"/>
              </a:lnSpc>
            </a:pPr>
            <a:r>
              <a:rPr lang="en-US" sz="3200" dirty="0">
                <a:solidFill>
                  <a:srgbClr val="00B2A2"/>
                </a:solidFill>
              </a:rPr>
              <a:t>Jefe de </a:t>
            </a:r>
            <a:r>
              <a:rPr lang="en-US" sz="3200" dirty="0" err="1">
                <a:solidFill>
                  <a:srgbClr val="00B2A2"/>
                </a:solidFill>
              </a:rPr>
              <a:t>Información</a:t>
            </a:r>
            <a:r>
              <a:rPr lang="en-US" sz="3200" dirty="0">
                <a:solidFill>
                  <a:srgbClr val="00B2A2"/>
                </a:solidFill>
              </a:rPr>
              <a:t> y </a:t>
            </a:r>
            <a:r>
              <a:rPr lang="en-US" sz="3200" dirty="0" err="1">
                <a:solidFill>
                  <a:srgbClr val="00B2A2"/>
                </a:solidFill>
              </a:rPr>
              <a:t>Estadística</a:t>
            </a:r>
            <a:r>
              <a:rPr lang="en-US" sz="3200" dirty="0">
                <a:solidFill>
                  <a:srgbClr val="00B2A2"/>
                </a:solidFill>
              </a:rPr>
              <a:t> - </a:t>
            </a:r>
            <a:r>
              <a:rPr lang="en-US" sz="3200" dirty="0" err="1">
                <a:solidFill>
                  <a:srgbClr val="00B2A2"/>
                </a:solidFill>
              </a:rPr>
              <a:t>Planeación</a:t>
            </a:r>
            <a:endParaRPr lang="en-US" sz="3200" dirty="0">
              <a:solidFill>
                <a:srgbClr val="00B2A2"/>
              </a:solidFill>
            </a:endParaRPr>
          </a:p>
          <a:p>
            <a:pPr algn="ctr">
              <a:lnSpc>
                <a:spcPts val="3965"/>
              </a:lnSpc>
            </a:pPr>
            <a:r>
              <a:rPr lang="en-US" sz="3200" dirty="0">
                <a:solidFill>
                  <a:srgbClr val="00B2A2"/>
                </a:solidFill>
              </a:rPr>
              <a:t>degutierrez@uninorte.edu.co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618AC02-1BF6-472B-B42F-5A1F5270AC5C}"/>
              </a:ext>
            </a:extLst>
          </p:cNvPr>
          <p:cNvSpPr/>
          <p:nvPr/>
        </p:nvSpPr>
        <p:spPr>
          <a:xfrm>
            <a:off x="3771899" y="5712391"/>
            <a:ext cx="10744200" cy="2581720"/>
          </a:xfrm>
          <a:prstGeom prst="rect">
            <a:avLst/>
          </a:prstGeom>
          <a:noFill/>
          <a:ln w="57150">
            <a:solidFill>
              <a:srgbClr val="E9F1D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90600" y="952500"/>
            <a:ext cx="11153020" cy="1918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89"/>
              </a:lnSpc>
              <a:spcBef>
                <a:spcPct val="0"/>
              </a:spcBef>
            </a:pPr>
            <a:r>
              <a:rPr lang="en-US" sz="101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DISTINGUIDO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8200" y="870469"/>
            <a:ext cx="12637721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  <a:spcBef>
                <a:spcPct val="0"/>
              </a:spcBef>
            </a:pPr>
            <a:r>
              <a:rPr lang="es-ES" sz="4121" b="1" dirty="0">
                <a:solidFill>
                  <a:srgbClr val="308076"/>
                </a:solidFill>
                <a:latin typeface="+mj-lt"/>
              </a:rPr>
              <a:t>EVOLUCIÓN DE ESTUDIANTES CON ESTADO ACADÉMICO </a:t>
            </a:r>
            <a:endParaRPr lang="es-CO" sz="4121" b="1" dirty="0">
              <a:solidFill>
                <a:srgbClr val="308076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4162" y="2986968"/>
            <a:ext cx="15944638" cy="1293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</a:pPr>
            <a:r>
              <a:rPr lang="es-CO" sz="2799" b="1" dirty="0">
                <a:solidFill>
                  <a:srgbClr val="205650"/>
                </a:solidFill>
                <a:latin typeface="+mj-lt"/>
              </a:rPr>
              <a:t>En los últimos cinco años la proporción de estudiantes de pregrado con estado académico de Estudiante Distinguido ha seguido en ascenso, y  tuvo en leve decremento 2023-2 respecto al 2022-2.</a:t>
            </a:r>
          </a:p>
          <a:p>
            <a:pPr algn="just">
              <a:lnSpc>
                <a:spcPts val="3387"/>
              </a:lnSpc>
              <a:spcBef>
                <a:spcPct val="0"/>
              </a:spcBef>
            </a:pPr>
            <a:endParaRPr lang="es-CO" sz="2799" b="1" dirty="0">
              <a:solidFill>
                <a:srgbClr val="205650"/>
              </a:solidFill>
              <a:latin typeface="+mj-lt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24A1C35-428A-4370-BDCC-DC0245BFC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72455"/>
              </p:ext>
            </p:extLst>
          </p:nvPr>
        </p:nvGraphicFramePr>
        <p:xfrm>
          <a:off x="755354" y="4465706"/>
          <a:ext cx="8293608" cy="51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7DA570-E631-4908-8370-0FF148205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0733"/>
              </p:ext>
            </p:extLst>
          </p:nvPr>
        </p:nvGraphicFramePr>
        <p:xfrm>
          <a:off x="9144000" y="4473732"/>
          <a:ext cx="8293608" cy="516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Freeform 12">
            <a:extLst>
              <a:ext uri="{FF2B5EF4-FFF2-40B4-BE49-F238E27FC236}">
                <a16:creationId xmlns:a16="http://schemas.microsoft.com/office/drawing/2014/main" id="{6F5778B9-FE3F-4C00-A982-2048AC7A9D9D}"/>
              </a:ext>
            </a:extLst>
          </p:cNvPr>
          <p:cNvSpPr/>
          <p:nvPr/>
        </p:nvSpPr>
        <p:spPr>
          <a:xfrm>
            <a:off x="10405713" y="4100133"/>
            <a:ext cx="2395887" cy="1242457"/>
          </a:xfrm>
          <a:custGeom>
            <a:avLst/>
            <a:gdLst/>
            <a:ahLst/>
            <a:cxnLst/>
            <a:rect l="l" t="t" r="r" b="b"/>
            <a:pathLst>
              <a:path w="631016" h="327231">
                <a:moveTo>
                  <a:pt x="0" y="0"/>
                </a:moveTo>
                <a:lnTo>
                  <a:pt x="631016" y="0"/>
                </a:lnTo>
                <a:lnTo>
                  <a:pt x="631016" y="327231"/>
                </a:lnTo>
                <a:lnTo>
                  <a:pt x="0" y="327231"/>
                </a:lnTo>
                <a:close/>
              </a:path>
            </a:pathLst>
          </a:custGeom>
          <a:solidFill>
            <a:srgbClr val="F1F7ED"/>
          </a:solidFill>
          <a:ln w="28575">
            <a:solidFill>
              <a:srgbClr val="EECABC"/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10058400" y="4077089"/>
            <a:ext cx="3086098" cy="12115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87"/>
              </a:lnSpc>
            </a:pPr>
            <a:r>
              <a:rPr lang="en-US" sz="1990" dirty="0">
                <a:solidFill>
                  <a:srgbClr val="205650"/>
                </a:solidFill>
                <a:latin typeface="Public Sans Bold Italics"/>
              </a:rPr>
              <a:t>+</a:t>
            </a:r>
            <a:r>
              <a:rPr lang="en-US" sz="1990" dirty="0">
                <a:solidFill>
                  <a:srgbClr val="17A398"/>
                </a:solidFill>
                <a:latin typeface="Public Sans Bold Italics"/>
              </a:rPr>
              <a:t>17,4</a:t>
            </a:r>
            <a:r>
              <a:rPr lang="en-US" sz="1990" dirty="0">
                <a:solidFill>
                  <a:srgbClr val="205650"/>
                </a:solidFill>
                <a:latin typeface="Public Sans Bold Italics"/>
              </a:rPr>
              <a:t> </a:t>
            </a:r>
            <a:r>
              <a:rPr lang="en-US" sz="1990" dirty="0">
                <a:solidFill>
                  <a:srgbClr val="205650"/>
                </a:solidFill>
                <a:latin typeface="Public Sans Italics"/>
              </a:rPr>
              <a:t>puntos </a:t>
            </a:r>
            <a:r>
              <a:rPr lang="es-CO" sz="1990" dirty="0">
                <a:solidFill>
                  <a:srgbClr val="205650"/>
                </a:solidFill>
                <a:latin typeface="Public Sans Italics"/>
              </a:rPr>
              <a:t>porcentuales</a:t>
            </a:r>
          </a:p>
          <a:p>
            <a:pPr algn="ctr">
              <a:lnSpc>
                <a:spcPts val="2787"/>
              </a:lnSpc>
            </a:pPr>
            <a:r>
              <a:rPr lang="en-US" sz="1990" dirty="0">
                <a:solidFill>
                  <a:srgbClr val="205650"/>
                </a:solidFill>
                <a:latin typeface="Public Sans Bold Italics"/>
              </a:rPr>
              <a:t>2023-2 </a:t>
            </a:r>
            <a:r>
              <a:rPr lang="en-US" sz="1990" dirty="0">
                <a:solidFill>
                  <a:srgbClr val="205650"/>
                </a:solidFill>
                <a:latin typeface="Public Sans Italics"/>
              </a:rPr>
              <a:t>vs</a:t>
            </a:r>
            <a:r>
              <a:rPr lang="en-US" sz="1990" dirty="0">
                <a:solidFill>
                  <a:srgbClr val="205650"/>
                </a:solidFill>
                <a:latin typeface="Public Sans Bold Italics"/>
              </a:rPr>
              <a:t> 2019-2</a:t>
            </a: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A60B2519-BB24-4ED0-9C7B-0F030399E194}"/>
              </a:ext>
            </a:extLst>
          </p:cNvPr>
          <p:cNvSpPr/>
          <p:nvPr/>
        </p:nvSpPr>
        <p:spPr>
          <a:xfrm>
            <a:off x="2133600" y="4205843"/>
            <a:ext cx="2395887" cy="1242457"/>
          </a:xfrm>
          <a:custGeom>
            <a:avLst/>
            <a:gdLst/>
            <a:ahLst/>
            <a:cxnLst/>
            <a:rect l="l" t="t" r="r" b="b"/>
            <a:pathLst>
              <a:path w="631016" h="327231">
                <a:moveTo>
                  <a:pt x="0" y="0"/>
                </a:moveTo>
                <a:lnTo>
                  <a:pt x="631016" y="0"/>
                </a:lnTo>
                <a:lnTo>
                  <a:pt x="631016" y="327231"/>
                </a:lnTo>
                <a:lnTo>
                  <a:pt x="0" y="327231"/>
                </a:lnTo>
                <a:close/>
              </a:path>
            </a:pathLst>
          </a:custGeom>
          <a:solidFill>
            <a:srgbClr val="F1F7ED"/>
          </a:solidFill>
          <a:ln w="28575">
            <a:solidFill>
              <a:srgbClr val="EECABC"/>
            </a:solidFill>
            <a:prstDash val="solid"/>
          </a:ln>
        </p:spPr>
      </p:sp>
      <p:sp>
        <p:nvSpPr>
          <p:cNvPr id="10" name="TextBox 10"/>
          <p:cNvSpPr txBox="1"/>
          <p:nvPr/>
        </p:nvSpPr>
        <p:spPr>
          <a:xfrm>
            <a:off x="1788492" y="4168932"/>
            <a:ext cx="3086101" cy="1279368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787"/>
              </a:lnSpc>
            </a:pPr>
            <a:r>
              <a:rPr lang="en-US" sz="1990" dirty="0">
                <a:solidFill>
                  <a:srgbClr val="1C575A"/>
                </a:solidFill>
                <a:latin typeface="Public Sans Bold Italics"/>
              </a:rPr>
              <a:t>+</a:t>
            </a:r>
            <a:r>
              <a:rPr lang="en-US" sz="1990" dirty="0">
                <a:solidFill>
                  <a:srgbClr val="17A398"/>
                </a:solidFill>
                <a:latin typeface="Public Sans Bold Italics"/>
              </a:rPr>
              <a:t>19,1</a:t>
            </a:r>
            <a:r>
              <a:rPr lang="en-US" sz="1990" dirty="0">
                <a:solidFill>
                  <a:srgbClr val="1C575A"/>
                </a:solidFill>
                <a:latin typeface="Public Sans Italics"/>
              </a:rPr>
              <a:t> puntos </a:t>
            </a:r>
            <a:r>
              <a:rPr lang="es-CO" sz="1990" dirty="0">
                <a:solidFill>
                  <a:srgbClr val="1C575A"/>
                </a:solidFill>
                <a:latin typeface="Public Sans Italics"/>
              </a:rPr>
              <a:t>porcentuales</a:t>
            </a:r>
          </a:p>
          <a:p>
            <a:pPr algn="ctr">
              <a:lnSpc>
                <a:spcPts val="2787"/>
              </a:lnSpc>
            </a:pPr>
            <a:r>
              <a:rPr lang="en-US" sz="1990" dirty="0">
                <a:solidFill>
                  <a:srgbClr val="1C575A"/>
                </a:solidFill>
                <a:latin typeface="Public Sans Bold Italics"/>
              </a:rPr>
              <a:t>2023-1 </a:t>
            </a:r>
            <a:r>
              <a:rPr lang="en-US" sz="1990" dirty="0">
                <a:solidFill>
                  <a:srgbClr val="1C575A"/>
                </a:solidFill>
                <a:latin typeface="Public Sans Italics"/>
              </a:rPr>
              <a:t>vs </a:t>
            </a:r>
            <a:r>
              <a:rPr lang="en-US" sz="1990" dirty="0">
                <a:solidFill>
                  <a:srgbClr val="1C575A"/>
                </a:solidFill>
                <a:latin typeface="Public Sans Bold Italics"/>
              </a:rPr>
              <a:t>2019-1</a:t>
            </a:r>
          </a:p>
        </p:txBody>
      </p:sp>
    </p:spTree>
    <p:extLst>
      <p:ext uri="{BB962C8B-B14F-4D97-AF65-F5344CB8AC3E}">
        <p14:creationId xmlns:p14="http://schemas.microsoft.com/office/powerpoint/2010/main" val="80195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90600" y="952500"/>
            <a:ext cx="11153020" cy="1918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89"/>
              </a:lnSpc>
              <a:spcBef>
                <a:spcPct val="0"/>
              </a:spcBef>
            </a:pPr>
            <a:r>
              <a:rPr lang="en-US" sz="101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NORMAL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8200" y="870469"/>
            <a:ext cx="12637721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  <a:spcBef>
                <a:spcPct val="0"/>
              </a:spcBef>
            </a:pPr>
            <a:r>
              <a:rPr lang="es-ES" sz="4121" b="1" dirty="0">
                <a:solidFill>
                  <a:srgbClr val="308076"/>
                </a:solidFill>
                <a:latin typeface="+mj-lt"/>
              </a:rPr>
              <a:t>EVOLUCIÓN DE ESTUDIANTES CON ESTADO ACADÉMICO </a:t>
            </a:r>
            <a:endParaRPr lang="es-CO" sz="4121" b="1" dirty="0">
              <a:solidFill>
                <a:srgbClr val="308076"/>
              </a:solidFill>
              <a:latin typeface="+mj-lt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4398FDA-3BD2-460C-BFCC-7C04F7909F6B}"/>
              </a:ext>
            </a:extLst>
          </p:cNvPr>
          <p:cNvSpPr txBox="1"/>
          <p:nvPr/>
        </p:nvSpPr>
        <p:spPr>
          <a:xfrm>
            <a:off x="990600" y="2900479"/>
            <a:ext cx="15960984" cy="1293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3387"/>
              </a:lnSpc>
              <a:defRPr sz="2799" b="1">
                <a:solidFill>
                  <a:srgbClr val="205650"/>
                </a:solidFill>
                <a:latin typeface="+mj-lt"/>
              </a:defRPr>
            </a:lvl1pPr>
          </a:lstStyle>
          <a:p>
            <a:r>
              <a:rPr lang="es-CO" dirty="0"/>
              <a:t>La proporción de estudiantes con estado académico Normal ha disminuido de forma sostenida en los últimos cinco años, y se mantuvo en similar proporción al 2022-2. Lo anterior, producto de la mayor proporción de estudiantes en estado Distinguido.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83E48AE-B866-4796-B9C6-8EB7987EA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9459"/>
              </p:ext>
            </p:extLst>
          </p:nvPr>
        </p:nvGraphicFramePr>
        <p:xfrm>
          <a:off x="9144000" y="4389506"/>
          <a:ext cx="8153400" cy="51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FC3B80F-E878-47B4-9DD6-016BAC1D8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753110"/>
              </p:ext>
            </p:extLst>
          </p:nvPr>
        </p:nvGraphicFramePr>
        <p:xfrm>
          <a:off x="990600" y="4389506"/>
          <a:ext cx="8153400" cy="51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A3375845-F9A3-4DCA-B217-2472E8CF843D}"/>
              </a:ext>
            </a:extLst>
          </p:cNvPr>
          <p:cNvGrpSpPr/>
          <p:nvPr/>
        </p:nvGrpSpPr>
        <p:grpSpPr>
          <a:xfrm>
            <a:off x="5614009" y="4495826"/>
            <a:ext cx="3086101" cy="1279368"/>
            <a:chOff x="1788490" y="4009012"/>
            <a:chExt cx="3086101" cy="1279368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60B2519-BB24-4ED0-9C7B-0F030399E194}"/>
                </a:ext>
              </a:extLst>
            </p:cNvPr>
            <p:cNvSpPr/>
            <p:nvPr/>
          </p:nvSpPr>
          <p:spPr>
            <a:xfrm>
              <a:off x="2133598" y="4009012"/>
              <a:ext cx="2395887" cy="1242457"/>
            </a:xfrm>
            <a:custGeom>
              <a:avLst/>
              <a:gdLst/>
              <a:ahLst/>
              <a:cxnLst/>
              <a:rect l="l" t="t" r="r" b="b"/>
              <a:pathLst>
                <a:path w="631016" h="327231">
                  <a:moveTo>
                    <a:pt x="0" y="0"/>
                  </a:moveTo>
                  <a:lnTo>
                    <a:pt x="631016" y="0"/>
                  </a:lnTo>
                  <a:lnTo>
                    <a:pt x="631016" y="327231"/>
                  </a:lnTo>
                  <a:lnTo>
                    <a:pt x="0" y="327231"/>
                  </a:lnTo>
                  <a:close/>
                </a:path>
              </a:pathLst>
            </a:custGeom>
            <a:solidFill>
              <a:srgbClr val="F1F7ED"/>
            </a:solidFill>
            <a:ln w="28575">
              <a:solidFill>
                <a:srgbClr val="EECABC"/>
              </a:solidFill>
              <a:prstDash val="solid"/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88490" y="4009012"/>
              <a:ext cx="3086101" cy="1279368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7"/>
                </a:lnSpc>
              </a:pPr>
              <a:r>
                <a:rPr lang="en-US" sz="1990" dirty="0">
                  <a:solidFill>
                    <a:srgbClr val="1C575A"/>
                  </a:solidFill>
                  <a:latin typeface="Public Sans Bold Italics"/>
                </a:rPr>
                <a:t>+</a:t>
              </a:r>
              <a:r>
                <a:rPr lang="en-US" sz="1990" dirty="0">
                  <a:solidFill>
                    <a:srgbClr val="17A398"/>
                  </a:solidFill>
                  <a:latin typeface="Public Sans Bold Italics"/>
                </a:rPr>
                <a:t>17,4</a:t>
              </a:r>
              <a:r>
                <a:rPr lang="en-US" sz="1990" dirty="0">
                  <a:solidFill>
                    <a:srgbClr val="1C575A"/>
                  </a:solidFill>
                  <a:latin typeface="Public Sans Italics"/>
                </a:rPr>
                <a:t> puntos </a:t>
              </a:r>
              <a:r>
                <a:rPr lang="es-CO" sz="1990" dirty="0">
                  <a:solidFill>
                    <a:srgbClr val="1C575A"/>
                  </a:solidFill>
                  <a:latin typeface="Public Sans Italics"/>
                </a:rPr>
                <a:t>porcentuales</a:t>
              </a:r>
            </a:p>
            <a:p>
              <a:pPr algn="ctr">
                <a:lnSpc>
                  <a:spcPts val="2787"/>
                </a:lnSpc>
              </a:pPr>
              <a:r>
                <a:rPr lang="en-US" sz="1990" dirty="0">
                  <a:solidFill>
                    <a:srgbClr val="1C575A"/>
                  </a:solidFill>
                  <a:latin typeface="Public Sans Bold Italics"/>
                </a:rPr>
                <a:t>2023-1 </a:t>
              </a:r>
              <a:r>
                <a:rPr lang="en-US" sz="1990" dirty="0">
                  <a:solidFill>
                    <a:srgbClr val="1C575A"/>
                  </a:solidFill>
                  <a:latin typeface="Public Sans Italics"/>
                </a:rPr>
                <a:t>vs </a:t>
              </a:r>
              <a:r>
                <a:rPr lang="en-US" sz="1990" dirty="0">
                  <a:solidFill>
                    <a:srgbClr val="1C575A"/>
                  </a:solidFill>
                  <a:latin typeface="Public Sans Bold Italics"/>
                </a:rPr>
                <a:t>2019-1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3304256-1D23-41E0-832B-FE320AA232EC}"/>
              </a:ext>
            </a:extLst>
          </p:cNvPr>
          <p:cNvGrpSpPr/>
          <p:nvPr/>
        </p:nvGrpSpPr>
        <p:grpSpPr>
          <a:xfrm>
            <a:off x="13792200" y="4495825"/>
            <a:ext cx="3086098" cy="1242457"/>
            <a:chOff x="10058399" y="4009013"/>
            <a:chExt cx="3086098" cy="1242457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F5778B9-FE3F-4C00-A982-2048AC7A9D9D}"/>
                </a:ext>
              </a:extLst>
            </p:cNvPr>
            <p:cNvSpPr/>
            <p:nvPr/>
          </p:nvSpPr>
          <p:spPr>
            <a:xfrm>
              <a:off x="10403505" y="4009013"/>
              <a:ext cx="2395887" cy="1242457"/>
            </a:xfrm>
            <a:custGeom>
              <a:avLst/>
              <a:gdLst/>
              <a:ahLst/>
              <a:cxnLst/>
              <a:rect l="l" t="t" r="r" b="b"/>
              <a:pathLst>
                <a:path w="631016" h="327231">
                  <a:moveTo>
                    <a:pt x="0" y="0"/>
                  </a:moveTo>
                  <a:lnTo>
                    <a:pt x="631016" y="0"/>
                  </a:lnTo>
                  <a:lnTo>
                    <a:pt x="631016" y="327231"/>
                  </a:lnTo>
                  <a:lnTo>
                    <a:pt x="0" y="327231"/>
                  </a:lnTo>
                  <a:close/>
                </a:path>
              </a:pathLst>
            </a:custGeom>
            <a:solidFill>
              <a:srgbClr val="F1F7ED"/>
            </a:solidFill>
            <a:ln w="28575">
              <a:solidFill>
                <a:srgbClr val="EECABC"/>
              </a:solidFill>
              <a:prstDash val="solid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0058399" y="4022578"/>
              <a:ext cx="3086098" cy="1211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7"/>
                </a:lnSpc>
              </a:pPr>
              <a:r>
                <a:rPr lang="en-US" sz="1990" dirty="0">
                  <a:solidFill>
                    <a:srgbClr val="205650"/>
                  </a:solidFill>
                  <a:latin typeface="Public Sans Bold Italics"/>
                </a:rPr>
                <a:t>-</a:t>
              </a:r>
              <a:r>
                <a:rPr lang="en-US" sz="1990" dirty="0">
                  <a:solidFill>
                    <a:srgbClr val="17A398"/>
                  </a:solidFill>
                  <a:latin typeface="Public Sans Bold Italics"/>
                </a:rPr>
                <a:t>15,9</a:t>
              </a:r>
              <a:r>
                <a:rPr lang="en-US" sz="1990" dirty="0">
                  <a:solidFill>
                    <a:srgbClr val="205650"/>
                  </a:solidFill>
                  <a:latin typeface="Public Sans Bold Italics"/>
                </a:rPr>
                <a:t> </a:t>
              </a:r>
              <a:r>
                <a:rPr lang="en-US" sz="1990" dirty="0">
                  <a:solidFill>
                    <a:srgbClr val="205650"/>
                  </a:solidFill>
                  <a:latin typeface="Public Sans Italics"/>
                </a:rPr>
                <a:t>puntos </a:t>
              </a:r>
              <a:r>
                <a:rPr lang="es-CO" sz="1990" dirty="0">
                  <a:solidFill>
                    <a:srgbClr val="205650"/>
                  </a:solidFill>
                  <a:latin typeface="Public Sans Italics"/>
                </a:rPr>
                <a:t>porcentuales</a:t>
              </a:r>
            </a:p>
            <a:p>
              <a:pPr algn="ctr">
                <a:lnSpc>
                  <a:spcPts val="2787"/>
                </a:lnSpc>
              </a:pPr>
              <a:r>
                <a:rPr lang="en-US" sz="1990" dirty="0">
                  <a:solidFill>
                    <a:srgbClr val="205650"/>
                  </a:solidFill>
                  <a:latin typeface="Public Sans Bold Italics"/>
                </a:rPr>
                <a:t>2023-2 </a:t>
              </a:r>
              <a:r>
                <a:rPr lang="en-US" sz="1990" dirty="0">
                  <a:solidFill>
                    <a:srgbClr val="205650"/>
                  </a:solidFill>
                  <a:latin typeface="Public Sans Italics"/>
                </a:rPr>
                <a:t>vs</a:t>
              </a:r>
              <a:r>
                <a:rPr lang="en-US" sz="1990" dirty="0">
                  <a:solidFill>
                    <a:srgbClr val="205650"/>
                  </a:solidFill>
                  <a:latin typeface="Public Sans Bold Italics"/>
                </a:rPr>
                <a:t> 2019-2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45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92DD0DD-8605-4204-98A6-571172B0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41918"/>
              </p:ext>
            </p:extLst>
          </p:nvPr>
        </p:nvGraphicFramePr>
        <p:xfrm>
          <a:off x="9144001" y="4330657"/>
          <a:ext cx="8305800" cy="51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B9F2476-8E89-43B7-858F-E4738B0D6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23790"/>
              </p:ext>
            </p:extLst>
          </p:nvPr>
        </p:nvGraphicFramePr>
        <p:xfrm>
          <a:off x="685800" y="4330656"/>
          <a:ext cx="8458200" cy="51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990600" y="1553170"/>
            <a:ext cx="16078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75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PERÍODO DE PRUEBA DEFINITIVO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3542" y="870469"/>
            <a:ext cx="12412379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86"/>
              </a:lnSpc>
              <a:spcBef>
                <a:spcPct val="0"/>
              </a:spcBef>
            </a:pPr>
            <a:r>
              <a:rPr lang="es-ES" sz="4121" b="1" dirty="0">
                <a:solidFill>
                  <a:srgbClr val="308076"/>
                </a:solidFill>
                <a:latin typeface="+mj-lt"/>
              </a:rPr>
              <a:t>EVOLUCIÓN DE ESTUDIANTES CON ESTADO ACADÉMICO </a:t>
            </a:r>
            <a:endParaRPr lang="es-CO" sz="4121" b="1" dirty="0">
              <a:solidFill>
                <a:srgbClr val="308076"/>
              </a:solidFill>
              <a:latin typeface="+mj-lt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7249CDD-DDB7-4A93-9F8C-759856EE3938}"/>
              </a:ext>
            </a:extLst>
          </p:cNvPr>
          <p:cNvSpPr txBox="1"/>
          <p:nvPr/>
        </p:nvSpPr>
        <p:spPr>
          <a:xfrm>
            <a:off x="1063542" y="2935284"/>
            <a:ext cx="15859483" cy="1293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</a:pPr>
            <a:r>
              <a:rPr lang="es-CO" sz="2799" b="1" dirty="0">
                <a:solidFill>
                  <a:srgbClr val="205650"/>
                </a:solidFill>
                <a:latin typeface="+mj-lt"/>
              </a:rPr>
              <a:t>En 2023-2 hubo un incremento de 0,1 puntos porcentuales en la proporción de estudiantes antiguos que obtuvieron un promedio acumulado menor a 3,25 con respecto al año anterior. La proporción sigue en aumento.</a:t>
            </a:r>
          </a:p>
        </p:txBody>
      </p:sp>
    </p:spTree>
    <p:extLst>
      <p:ext uri="{BB962C8B-B14F-4D97-AF65-F5344CB8AC3E}">
        <p14:creationId xmlns:p14="http://schemas.microsoft.com/office/powerpoint/2010/main" val="345808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2E4355AA-728D-4115-892F-DC7FD63A5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39100"/>
              </p:ext>
            </p:extLst>
          </p:nvPr>
        </p:nvGraphicFramePr>
        <p:xfrm>
          <a:off x="685800" y="4330656"/>
          <a:ext cx="8305801" cy="515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24F2B9EC-2BE0-4701-BA50-C2D9E589F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20134"/>
              </p:ext>
            </p:extLst>
          </p:nvPr>
        </p:nvGraphicFramePr>
        <p:xfrm>
          <a:off x="8991601" y="4330656"/>
          <a:ext cx="8458200" cy="515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990600" y="1805520"/>
            <a:ext cx="16078200" cy="975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10100" dirty="0">
                <a:solidFill>
                  <a:srgbClr val="39CBC8"/>
                </a:solidFill>
                <a:latin typeface="Arial Rounded MT Bold" panose="020F0704030504030204" pitchFamily="34" charset="0"/>
              </a:rPr>
              <a:t>FUERA DE PROGRAMA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3542" y="870469"/>
            <a:ext cx="12412379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86"/>
              </a:lnSpc>
              <a:spcBef>
                <a:spcPct val="0"/>
              </a:spcBef>
            </a:pPr>
            <a:r>
              <a:rPr lang="es-ES" sz="4121" b="1" dirty="0">
                <a:solidFill>
                  <a:srgbClr val="308076"/>
                </a:solidFill>
                <a:latin typeface="+mj-lt"/>
              </a:rPr>
              <a:t>EVOLUCIÓN DE ESTUDIANTES CON ESTADO ACADÉMICO </a:t>
            </a:r>
            <a:endParaRPr lang="es-CO" sz="4121" b="1" dirty="0">
              <a:solidFill>
                <a:srgbClr val="308076"/>
              </a:solidFill>
              <a:latin typeface="+mj-lt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BE55A6E-72BC-4619-BF0E-EE7624952561}"/>
              </a:ext>
            </a:extLst>
          </p:cNvPr>
          <p:cNvSpPr txBox="1"/>
          <p:nvPr/>
        </p:nvSpPr>
        <p:spPr>
          <a:xfrm>
            <a:off x="1063541" y="3229492"/>
            <a:ext cx="15776659" cy="857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</a:pPr>
            <a:r>
              <a:rPr lang="es-ES" sz="2799" b="1" dirty="0">
                <a:solidFill>
                  <a:srgbClr val="205650"/>
                </a:solidFill>
                <a:latin typeface="+mj-lt"/>
              </a:rPr>
              <a:t>En 2023-2 se observa un aumento de 0,4 puntos porcentuales en la proporción de estudiantes con estado Fuera de Programa con respecto al 2022-2. </a:t>
            </a:r>
          </a:p>
        </p:txBody>
      </p:sp>
    </p:spTree>
    <p:extLst>
      <p:ext uri="{BB962C8B-B14F-4D97-AF65-F5344CB8AC3E}">
        <p14:creationId xmlns:p14="http://schemas.microsoft.com/office/powerpoint/2010/main" val="67095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E4CE"/>
      </a:hlink>
      <a:folHlink>
        <a:srgbClr val="90E4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dfa4bf-ec92-4da8-8fc8-cf32bcb843bb" xsi:nil="true"/>
    <lcf76f155ced4ddcb4097134ff3c332f xmlns="8bb9ef3e-e5d8-4286-a184-37b59a3f535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BD29576B307945B511547DBF3D7A7C" ma:contentTypeVersion="15" ma:contentTypeDescription="Crear nuevo documento." ma:contentTypeScope="" ma:versionID="a8ffe976acbf542756e6581d100890df">
  <xsd:schema xmlns:xsd="http://www.w3.org/2001/XMLSchema" xmlns:xs="http://www.w3.org/2001/XMLSchema" xmlns:p="http://schemas.microsoft.com/office/2006/metadata/properties" xmlns:ns2="8bb9ef3e-e5d8-4286-a184-37b59a3f5353" xmlns:ns3="a3dfa4bf-ec92-4da8-8fc8-cf32bcb843bb" targetNamespace="http://schemas.microsoft.com/office/2006/metadata/properties" ma:root="true" ma:fieldsID="0e856f51f75dcc53cf565a311449b6b1" ns2:_="" ns3:_="">
    <xsd:import namespace="8bb9ef3e-e5d8-4286-a184-37b59a3f5353"/>
    <xsd:import namespace="a3dfa4bf-ec92-4da8-8fc8-cf32bcb84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9ef3e-e5d8-4286-a184-37b59a3f5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9bdeba3-8e6c-435e-977e-8b3dc5b5a0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a4bf-ec92-4da8-8fc8-cf32bcb84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006d9c-7844-4d2f-8820-e9b1ba77940f}" ma:internalName="TaxCatchAll" ma:showField="CatchAllData" ma:web="a3dfa4bf-ec92-4da8-8fc8-cf32bcb84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02318-2B0E-4BEB-A2A4-0FE8A8A99BB2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8bb9ef3e-e5d8-4286-a184-37b59a3f535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3dfa4bf-ec92-4da8-8fc8-cf32bcb843bb"/>
  </ds:schemaRefs>
</ds:datastoreItem>
</file>

<file path=customXml/itemProps2.xml><?xml version="1.0" encoding="utf-8"?>
<ds:datastoreItem xmlns:ds="http://schemas.openxmlformats.org/officeDocument/2006/customXml" ds:itemID="{77CFBB5F-DC3F-4F0B-BB2B-1037B6631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9ef3e-e5d8-4286-a184-37b59a3f5353"/>
    <ds:schemaRef ds:uri="a3dfa4bf-ec92-4da8-8fc8-cf32bcb84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C0A65B-CAE4-474D-B49D-735E8BDD9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2058</TotalTime>
  <Words>4903</Words>
  <Application>Microsoft Office PowerPoint</Application>
  <PresentationFormat>Personalizado</PresentationFormat>
  <Paragraphs>1823</Paragraphs>
  <Slides>51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0" baseType="lpstr">
      <vt:lpstr>Arial Rounded MT Bold</vt:lpstr>
      <vt:lpstr>Public Sans Bold Italics</vt:lpstr>
      <vt:lpstr>Calibri</vt:lpstr>
      <vt:lpstr>Arial</vt:lpstr>
      <vt:lpstr>Gill Sans MT</vt:lpstr>
      <vt:lpstr>Public Sans Italics</vt:lpstr>
      <vt:lpstr>Leelawadee</vt:lpstr>
      <vt:lpstr>Public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Estados Académicos y Promedios Acumulados 2023-1</dc:title>
  <cp:lastModifiedBy>Claudia Elena Rueda Londoño</cp:lastModifiedBy>
  <cp:revision>141</cp:revision>
  <dcterms:created xsi:type="dcterms:W3CDTF">2006-08-16T00:00:00Z</dcterms:created>
  <dcterms:modified xsi:type="dcterms:W3CDTF">2024-01-23T23:13:56Z</dcterms:modified>
  <dc:identifier>DAFppkbJUPs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0x01010081BD29576B307945B511547DBF3D7A7C</vt:lpwstr>
  </property>
  <property fmtid="{D5CDD505-2E9C-101B-9397-08002B2CF9AE}" pid="3" name="MediaServiceImageTags">
    <vt:lpwstr/>
  </property>
</Properties>
</file>