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notesMasterIdLst>
    <p:notesMasterId r:id="rId28"/>
  </p:notesMasterIdLst>
  <p:sldIdLst>
    <p:sldId id="284" r:id="rId4"/>
    <p:sldId id="28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7" r:id="rId15"/>
    <p:sldId id="288" r:id="rId16"/>
    <p:sldId id="269" r:id="rId17"/>
    <p:sldId id="270" r:id="rId18"/>
    <p:sldId id="271" r:id="rId19"/>
    <p:sldId id="272" r:id="rId20"/>
    <p:sldId id="278" r:id="rId21"/>
    <p:sldId id="273" r:id="rId22"/>
    <p:sldId id="279" r:id="rId23"/>
    <p:sldId id="280" r:id="rId24"/>
    <p:sldId id="281" r:id="rId25"/>
    <p:sldId id="282" r:id="rId26"/>
    <p:sldId id="283" r:id="rId27"/>
  </p:sldIdLst>
  <p:sldSz cx="18288000" cy="10287000"/>
  <p:notesSz cx="6858000" cy="9144000"/>
  <p:embeddedFontLst>
    <p:embeddedFont>
      <p:font typeface="Code Pro" panose="020B0604020202020204" charset="0"/>
      <p:regular r:id="rId29"/>
    </p:embeddedFont>
    <p:embeddedFont>
      <p:font typeface="Code Pro Bold" panose="020B0604020202020204" charset="0"/>
      <p:regular r:id="rId30"/>
    </p:embeddedFont>
    <p:embeddedFont>
      <p:font typeface="Leelawadee" panose="020B0502040204020203" pitchFamily="34" charset="-34"/>
      <p:regular r:id="rId31"/>
      <p:bold r:id="rId32"/>
    </p:embeddedFont>
    <p:embeddedFont>
      <p:font typeface="Oswald" panose="00000500000000000000" pitchFamily="2" charset="0"/>
      <p:regular r:id="rId33"/>
    </p:embeddedFont>
    <p:embeddedFont>
      <p:font typeface="Oswald Bold" panose="00000800000000000000" charset="0"/>
      <p:regular r:id="rId34"/>
    </p:embeddedFont>
    <p:embeddedFont>
      <p:font typeface="Poppins Bold" panose="020B0604020202020204" charset="0"/>
      <p:regular r:id="rId35"/>
    </p:embeddedFont>
    <p:embeddedFont>
      <p:font typeface="Poppins Italics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a Elena Rueda Londoño" initials="CERL" lastIdx="1" clrIdx="0">
    <p:extLst>
      <p:ext uri="{19B8F6BF-5375-455C-9EA6-DF929625EA0E}">
        <p15:presenceInfo xmlns:p15="http://schemas.microsoft.com/office/powerpoint/2012/main" userId="S-1-5-21-2507260749-2180891658-3605850735-314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CE"/>
    <a:srgbClr val="C6EFCE"/>
    <a:srgbClr val="747E40"/>
    <a:srgbClr val="BFC892"/>
    <a:srgbClr val="CFD6AE"/>
    <a:srgbClr val="869529"/>
    <a:srgbClr val="93A42C"/>
    <a:srgbClr val="274472"/>
    <a:srgbClr val="EFFDFF"/>
    <a:srgbClr val="5B8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1BE43B-1C18-4D5A-BBF8-36C104B19CE5}" v="433" dt="2024-03-23T21:42:01.0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4605" autoAdjust="0"/>
  </p:normalViewPr>
  <p:slideViewPr>
    <p:cSldViewPr snapToGrid="0">
      <p:cViewPr>
        <p:scale>
          <a:sx n="66" d="100"/>
          <a:sy n="66" d="100"/>
        </p:scale>
        <p:origin x="-789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7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microsoft.com/office/2015/10/relationships/revisionInfo" Target="revisionInfo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Elena Rueda Londoño" userId="345f7c93-95c7-46af-ac26-4b8e1240ce49" providerId="ADAL" clId="{601BE43B-1C18-4D5A-BBF8-36C104B19CE5}"/>
    <pc:docChg chg="undo custSel modSld">
      <pc:chgData name="Claudia Elena Rueda Londoño" userId="345f7c93-95c7-46af-ac26-4b8e1240ce49" providerId="ADAL" clId="{601BE43B-1C18-4D5A-BBF8-36C104B19CE5}" dt="2024-03-23T21:42:01.028" v="888" actId="2085"/>
      <pc:docMkLst>
        <pc:docMk/>
      </pc:docMkLst>
      <pc:sldChg chg="modSp mod">
        <pc:chgData name="Claudia Elena Rueda Londoño" userId="345f7c93-95c7-46af-ac26-4b8e1240ce49" providerId="ADAL" clId="{601BE43B-1C18-4D5A-BBF8-36C104B19CE5}" dt="2024-03-22T22:53:33.401" v="297" actId="20577"/>
        <pc:sldMkLst>
          <pc:docMk/>
          <pc:sldMk cId="0" sldId="261"/>
        </pc:sldMkLst>
        <pc:spChg chg="mod">
          <ac:chgData name="Claudia Elena Rueda Londoño" userId="345f7c93-95c7-46af-ac26-4b8e1240ce49" providerId="ADAL" clId="{601BE43B-1C18-4D5A-BBF8-36C104B19CE5}" dt="2024-03-22T22:35:43.041" v="120" actId="20577"/>
          <ac:spMkLst>
            <pc:docMk/>
            <pc:sldMk cId="0" sldId="261"/>
            <ac:spMk id="14" creationId="{00000000-0000-0000-0000-000000000000}"/>
          </ac:spMkLst>
        </pc:spChg>
        <pc:graphicFrameChg chg="modGraphic">
          <ac:chgData name="Claudia Elena Rueda Londoño" userId="345f7c93-95c7-46af-ac26-4b8e1240ce49" providerId="ADAL" clId="{601BE43B-1C18-4D5A-BBF8-36C104B19CE5}" dt="2024-03-22T22:53:33.401" v="297" actId="20577"/>
          <ac:graphicFrameMkLst>
            <pc:docMk/>
            <pc:sldMk cId="0" sldId="261"/>
            <ac:graphicFrameMk id="11" creationId="{00000000-0000-0000-0000-000000000000}"/>
          </ac:graphicFrameMkLst>
        </pc:graphicFrameChg>
      </pc:sldChg>
      <pc:sldChg chg="modSp mod">
        <pc:chgData name="Claudia Elena Rueda Londoño" userId="345f7c93-95c7-46af-ac26-4b8e1240ce49" providerId="ADAL" clId="{601BE43B-1C18-4D5A-BBF8-36C104B19CE5}" dt="2024-03-22T22:36:56.801" v="172" actId="20577"/>
        <pc:sldMkLst>
          <pc:docMk/>
          <pc:sldMk cId="0" sldId="262"/>
        </pc:sldMkLst>
        <pc:spChg chg="mod">
          <ac:chgData name="Claudia Elena Rueda Londoño" userId="345f7c93-95c7-46af-ac26-4b8e1240ce49" providerId="ADAL" clId="{601BE43B-1C18-4D5A-BBF8-36C104B19CE5}" dt="2024-03-22T22:36:56.801" v="172" actId="20577"/>
          <ac:spMkLst>
            <pc:docMk/>
            <pc:sldMk cId="0" sldId="262"/>
            <ac:spMk id="14" creationId="{00000000-0000-0000-0000-000000000000}"/>
          </ac:spMkLst>
        </pc:spChg>
        <pc:spChg chg="mod">
          <ac:chgData name="Claudia Elena Rueda Londoño" userId="345f7c93-95c7-46af-ac26-4b8e1240ce49" providerId="ADAL" clId="{601BE43B-1C18-4D5A-BBF8-36C104B19CE5}" dt="2024-03-22T22:35:12.260" v="100" actId="20577"/>
          <ac:spMkLst>
            <pc:docMk/>
            <pc:sldMk cId="0" sldId="262"/>
            <ac:spMk id="15" creationId="{00000000-0000-0000-0000-000000000000}"/>
          </ac:spMkLst>
        </pc:spChg>
        <pc:graphicFrameChg chg="modGraphic">
          <ac:chgData name="Claudia Elena Rueda Londoño" userId="345f7c93-95c7-46af-ac26-4b8e1240ce49" providerId="ADAL" clId="{601BE43B-1C18-4D5A-BBF8-36C104B19CE5}" dt="2024-03-22T22:34:53.480" v="92" actId="20577"/>
          <ac:graphicFrameMkLst>
            <pc:docMk/>
            <pc:sldMk cId="0" sldId="262"/>
            <ac:graphicFrameMk id="11" creationId="{00000000-0000-0000-0000-000000000000}"/>
          </ac:graphicFrameMkLst>
        </pc:graphicFrameChg>
      </pc:sldChg>
      <pc:sldChg chg="modSp mod">
        <pc:chgData name="Claudia Elena Rueda Londoño" userId="345f7c93-95c7-46af-ac26-4b8e1240ce49" providerId="ADAL" clId="{601BE43B-1C18-4D5A-BBF8-36C104B19CE5}" dt="2024-03-22T22:37:03.890" v="174" actId="20577"/>
        <pc:sldMkLst>
          <pc:docMk/>
          <pc:sldMk cId="0" sldId="263"/>
        </pc:sldMkLst>
        <pc:spChg chg="mod">
          <ac:chgData name="Claudia Elena Rueda Londoño" userId="345f7c93-95c7-46af-ac26-4b8e1240ce49" providerId="ADAL" clId="{601BE43B-1C18-4D5A-BBF8-36C104B19CE5}" dt="2024-03-22T22:37:03.890" v="174" actId="20577"/>
          <ac:spMkLst>
            <pc:docMk/>
            <pc:sldMk cId="0" sldId="263"/>
            <ac:spMk id="13" creationId="{00000000-0000-0000-0000-000000000000}"/>
          </ac:spMkLst>
        </pc:spChg>
        <pc:spChg chg="mod">
          <ac:chgData name="Claudia Elena Rueda Londoño" userId="345f7c93-95c7-46af-ac26-4b8e1240ce49" providerId="ADAL" clId="{601BE43B-1C18-4D5A-BBF8-36C104B19CE5}" dt="2024-03-22T22:32:59.317" v="9" actId="20577"/>
          <ac:spMkLst>
            <pc:docMk/>
            <pc:sldMk cId="0" sldId="263"/>
            <ac:spMk id="14" creationId="{00000000-0000-0000-0000-000000000000}"/>
          </ac:spMkLst>
        </pc:spChg>
        <pc:spChg chg="mod">
          <ac:chgData name="Claudia Elena Rueda Londoño" userId="345f7c93-95c7-46af-ac26-4b8e1240ce49" providerId="ADAL" clId="{601BE43B-1C18-4D5A-BBF8-36C104B19CE5}" dt="2024-03-22T22:32:48.581" v="5" actId="20577"/>
          <ac:spMkLst>
            <pc:docMk/>
            <pc:sldMk cId="0" sldId="263"/>
            <ac:spMk id="28" creationId="{00000000-0000-0000-0000-000000000000}"/>
          </ac:spMkLst>
        </pc:spChg>
        <pc:spChg chg="mod">
          <ac:chgData name="Claudia Elena Rueda Londoño" userId="345f7c93-95c7-46af-ac26-4b8e1240ce49" providerId="ADAL" clId="{601BE43B-1C18-4D5A-BBF8-36C104B19CE5}" dt="2024-03-22T22:33:09.803" v="15" actId="20577"/>
          <ac:spMkLst>
            <pc:docMk/>
            <pc:sldMk cId="0" sldId="263"/>
            <ac:spMk id="29" creationId="{00000000-0000-0000-0000-000000000000}"/>
          </ac:spMkLst>
        </pc:spChg>
        <pc:spChg chg="mod">
          <ac:chgData name="Claudia Elena Rueda Londoño" userId="345f7c93-95c7-46af-ac26-4b8e1240ce49" providerId="ADAL" clId="{601BE43B-1C18-4D5A-BBF8-36C104B19CE5}" dt="2024-03-22T22:33:22.943" v="23" actId="1076"/>
          <ac:spMkLst>
            <pc:docMk/>
            <pc:sldMk cId="0" sldId="263"/>
            <ac:spMk id="30" creationId="{00000000-0000-0000-0000-000000000000}"/>
          </ac:spMkLst>
        </pc:spChg>
        <pc:spChg chg="mod">
          <ac:chgData name="Claudia Elena Rueda Londoño" userId="345f7c93-95c7-46af-ac26-4b8e1240ce49" providerId="ADAL" clId="{601BE43B-1C18-4D5A-BBF8-36C104B19CE5}" dt="2024-03-22T22:33:28.242" v="29" actId="20577"/>
          <ac:spMkLst>
            <pc:docMk/>
            <pc:sldMk cId="0" sldId="263"/>
            <ac:spMk id="31" creationId="{00000000-0000-0000-0000-000000000000}"/>
          </ac:spMkLst>
        </pc:spChg>
        <pc:spChg chg="mod">
          <ac:chgData name="Claudia Elena Rueda Londoño" userId="345f7c93-95c7-46af-ac26-4b8e1240ce49" providerId="ADAL" clId="{601BE43B-1C18-4D5A-BBF8-36C104B19CE5}" dt="2024-03-22T22:33:40.503" v="38" actId="1076"/>
          <ac:spMkLst>
            <pc:docMk/>
            <pc:sldMk cId="0" sldId="263"/>
            <ac:spMk id="32" creationId="{00000000-0000-0000-0000-000000000000}"/>
          </ac:spMkLst>
        </pc:spChg>
      </pc:sldChg>
      <pc:sldChg chg="addSp delSp modSp mod">
        <pc:chgData name="Claudia Elena Rueda Londoño" userId="345f7c93-95c7-46af-ac26-4b8e1240ce49" providerId="ADAL" clId="{601BE43B-1C18-4D5A-BBF8-36C104B19CE5}" dt="2024-03-23T21:35:38.564" v="861" actId="27918"/>
        <pc:sldMkLst>
          <pc:docMk/>
          <pc:sldMk cId="0" sldId="264"/>
        </pc:sldMkLst>
        <pc:spChg chg="mod">
          <ac:chgData name="Claudia Elena Rueda Londoño" userId="345f7c93-95c7-46af-ac26-4b8e1240ce49" providerId="ADAL" clId="{601BE43B-1C18-4D5A-BBF8-36C104B19CE5}" dt="2024-03-22T23:14:19.384" v="494" actId="20577"/>
          <ac:spMkLst>
            <pc:docMk/>
            <pc:sldMk cId="0" sldId="264"/>
            <ac:spMk id="13" creationId="{00000000-0000-0000-0000-000000000000}"/>
          </ac:spMkLst>
        </pc:spChg>
        <pc:spChg chg="mod">
          <ac:chgData name="Claudia Elena Rueda Londoño" userId="345f7c93-95c7-46af-ac26-4b8e1240ce49" providerId="ADAL" clId="{601BE43B-1C18-4D5A-BBF8-36C104B19CE5}" dt="2024-03-23T19:35:02.174" v="724" actId="207"/>
          <ac:spMkLst>
            <pc:docMk/>
            <pc:sldMk cId="0" sldId="264"/>
            <ac:spMk id="14" creationId="{00000000-0000-0000-0000-000000000000}"/>
          </ac:spMkLst>
        </pc:spChg>
        <pc:spChg chg="mod">
          <ac:chgData name="Claudia Elena Rueda Londoño" userId="345f7c93-95c7-46af-ac26-4b8e1240ce49" providerId="ADAL" clId="{601BE43B-1C18-4D5A-BBF8-36C104B19CE5}" dt="2024-03-23T19:35:19.217" v="728" actId="207"/>
          <ac:spMkLst>
            <pc:docMk/>
            <pc:sldMk cId="0" sldId="264"/>
            <ac:spMk id="15" creationId="{00000000-0000-0000-0000-000000000000}"/>
          </ac:spMkLst>
        </pc:spChg>
        <pc:graphicFrameChg chg="add del mod">
          <ac:chgData name="Claudia Elena Rueda Londoño" userId="345f7c93-95c7-46af-ac26-4b8e1240ce49" providerId="ADAL" clId="{601BE43B-1C18-4D5A-BBF8-36C104B19CE5}" dt="2024-03-23T19:25:36.628" v="581" actId="478"/>
          <ac:graphicFrameMkLst>
            <pc:docMk/>
            <pc:sldMk cId="0" sldId="264"/>
            <ac:graphicFrameMk id="2" creationId="{C91C29F5-B4FF-C3FA-C003-9E61342452A6}"/>
          </ac:graphicFrameMkLst>
        </pc:graphicFrameChg>
        <pc:graphicFrameChg chg="add del mod">
          <ac:chgData name="Claudia Elena Rueda Londoño" userId="345f7c93-95c7-46af-ac26-4b8e1240ce49" providerId="ADAL" clId="{601BE43B-1C18-4D5A-BBF8-36C104B19CE5}" dt="2024-03-23T19:25:34.916" v="580" actId="478"/>
          <ac:graphicFrameMkLst>
            <pc:docMk/>
            <pc:sldMk cId="0" sldId="264"/>
            <ac:graphicFrameMk id="3" creationId="{8F594F7D-F5FA-9259-2025-FC1038FD4955}"/>
          </ac:graphicFrameMkLst>
        </pc:graphicFrameChg>
        <pc:graphicFrameChg chg="add mod">
          <ac:chgData name="Claudia Elena Rueda Londoño" userId="345f7c93-95c7-46af-ac26-4b8e1240ce49" providerId="ADAL" clId="{601BE43B-1C18-4D5A-BBF8-36C104B19CE5}" dt="2024-03-23T19:33:30.731" v="718" actId="2085"/>
          <ac:graphicFrameMkLst>
            <pc:docMk/>
            <pc:sldMk cId="0" sldId="264"/>
            <ac:graphicFrameMk id="4" creationId="{8F594F7D-F5FA-9259-2025-FC1038FD4955}"/>
          </ac:graphicFrameMkLst>
        </pc:graphicFrameChg>
        <pc:graphicFrameChg chg="add mod">
          <ac:chgData name="Claudia Elena Rueda Londoño" userId="345f7c93-95c7-46af-ac26-4b8e1240ce49" providerId="ADAL" clId="{601BE43B-1C18-4D5A-BBF8-36C104B19CE5}" dt="2024-03-23T19:36:35.270" v="730"/>
          <ac:graphicFrameMkLst>
            <pc:docMk/>
            <pc:sldMk cId="0" sldId="264"/>
            <ac:graphicFrameMk id="5" creationId="{C91C29F5-B4FF-C3FA-C003-9E61342452A6}"/>
          </ac:graphicFrameMkLst>
        </pc:graphicFrameChg>
        <pc:graphicFrameChg chg="del">
          <ac:chgData name="Claudia Elena Rueda Londoño" userId="345f7c93-95c7-46af-ac26-4b8e1240ce49" providerId="ADAL" clId="{601BE43B-1C18-4D5A-BBF8-36C104B19CE5}" dt="2024-03-23T19:22:54.371" v="554" actId="478"/>
          <ac:graphicFrameMkLst>
            <pc:docMk/>
            <pc:sldMk cId="0" sldId="264"/>
            <ac:graphicFrameMk id="22" creationId="{2840D955-E99C-490F-A61E-5D8D8D1AC8DE}"/>
          </ac:graphicFrameMkLst>
        </pc:graphicFrameChg>
        <pc:graphicFrameChg chg="del mod">
          <ac:chgData name="Claudia Elena Rueda Londoño" userId="345f7c93-95c7-46af-ac26-4b8e1240ce49" providerId="ADAL" clId="{601BE43B-1C18-4D5A-BBF8-36C104B19CE5}" dt="2024-03-23T19:22:47.072" v="550" actId="478"/>
          <ac:graphicFrameMkLst>
            <pc:docMk/>
            <pc:sldMk cId="0" sldId="264"/>
            <ac:graphicFrameMk id="23" creationId="{088462AF-9A2C-46E4-9AA6-0BF24159004D}"/>
          </ac:graphicFrameMkLst>
        </pc:graphicFrameChg>
      </pc:sldChg>
      <pc:sldChg chg="addSp delSp modSp mod">
        <pc:chgData name="Claudia Elena Rueda Londoño" userId="345f7c93-95c7-46af-ac26-4b8e1240ce49" providerId="ADAL" clId="{601BE43B-1C18-4D5A-BBF8-36C104B19CE5}" dt="2024-03-23T19:55:01.661" v="834" actId="20577"/>
        <pc:sldMkLst>
          <pc:docMk/>
          <pc:sldMk cId="0" sldId="265"/>
        </pc:sldMkLst>
        <pc:spChg chg="mod">
          <ac:chgData name="Claudia Elena Rueda Londoño" userId="345f7c93-95c7-46af-ac26-4b8e1240ce49" providerId="ADAL" clId="{601BE43B-1C18-4D5A-BBF8-36C104B19CE5}" dt="2024-03-23T19:55:01.661" v="834" actId="20577"/>
          <ac:spMkLst>
            <pc:docMk/>
            <pc:sldMk cId="0" sldId="265"/>
            <ac:spMk id="13" creationId="{00000000-0000-0000-0000-000000000000}"/>
          </ac:spMkLst>
        </pc:spChg>
        <pc:spChg chg="mod">
          <ac:chgData name="Claudia Elena Rueda Londoño" userId="345f7c93-95c7-46af-ac26-4b8e1240ce49" providerId="ADAL" clId="{601BE43B-1C18-4D5A-BBF8-36C104B19CE5}" dt="2024-03-23T19:54:47.259" v="831" actId="207"/>
          <ac:spMkLst>
            <pc:docMk/>
            <pc:sldMk cId="0" sldId="265"/>
            <ac:spMk id="14" creationId="{00000000-0000-0000-0000-000000000000}"/>
          </ac:spMkLst>
        </pc:spChg>
        <pc:graphicFrameChg chg="add mod">
          <ac:chgData name="Claudia Elena Rueda Londoño" userId="345f7c93-95c7-46af-ac26-4b8e1240ce49" providerId="ADAL" clId="{601BE43B-1C18-4D5A-BBF8-36C104B19CE5}" dt="2024-03-23T19:54:53.322" v="832" actId="1076"/>
          <ac:graphicFrameMkLst>
            <pc:docMk/>
            <pc:sldMk cId="0" sldId="265"/>
            <ac:graphicFrameMk id="2" creationId="{E031BBDC-F13A-D47F-7FFA-13DCF428CCC6}"/>
          </ac:graphicFrameMkLst>
        </pc:graphicFrameChg>
        <pc:graphicFrameChg chg="del">
          <ac:chgData name="Claudia Elena Rueda Londoño" userId="345f7c93-95c7-46af-ac26-4b8e1240ce49" providerId="ADAL" clId="{601BE43B-1C18-4D5A-BBF8-36C104B19CE5}" dt="2024-03-23T19:50:50.465" v="733" actId="478"/>
          <ac:graphicFrameMkLst>
            <pc:docMk/>
            <pc:sldMk cId="0" sldId="265"/>
            <ac:graphicFrameMk id="20" creationId="{6828D61E-BDF7-4322-A495-4DD75A73A8A2}"/>
          </ac:graphicFrameMkLst>
        </pc:graphicFrameChg>
      </pc:sldChg>
      <pc:sldChg chg="modSp mod">
        <pc:chgData name="Claudia Elena Rueda Londoño" userId="345f7c93-95c7-46af-ac26-4b8e1240ce49" providerId="ADAL" clId="{601BE43B-1C18-4D5A-BBF8-36C104B19CE5}" dt="2024-03-22T23:09:12.084" v="460" actId="20577"/>
        <pc:sldMkLst>
          <pc:docMk/>
          <pc:sldMk cId="0" sldId="266"/>
        </pc:sldMkLst>
        <pc:spChg chg="mod">
          <ac:chgData name="Claudia Elena Rueda Londoño" userId="345f7c93-95c7-46af-ac26-4b8e1240ce49" providerId="ADAL" clId="{601BE43B-1C18-4D5A-BBF8-36C104B19CE5}" dt="2024-03-22T23:09:12.084" v="460" actId="20577"/>
          <ac:spMkLst>
            <pc:docMk/>
            <pc:sldMk cId="0" sldId="266"/>
            <ac:spMk id="16" creationId="{00000000-0000-0000-0000-000000000000}"/>
          </ac:spMkLst>
        </pc:spChg>
      </pc:sldChg>
      <pc:sldChg chg="addSp delSp modSp mod">
        <pc:chgData name="Claudia Elena Rueda Londoño" userId="345f7c93-95c7-46af-ac26-4b8e1240ce49" providerId="ADAL" clId="{601BE43B-1C18-4D5A-BBF8-36C104B19CE5}" dt="2024-03-23T19:55:13.506" v="835" actId="1076"/>
        <pc:sldMkLst>
          <pc:docMk/>
          <pc:sldMk cId="0" sldId="269"/>
        </pc:sldMkLst>
        <pc:graphicFrameChg chg="add mod">
          <ac:chgData name="Claudia Elena Rueda Londoño" userId="345f7c93-95c7-46af-ac26-4b8e1240ce49" providerId="ADAL" clId="{601BE43B-1C18-4D5A-BBF8-36C104B19CE5}" dt="2024-03-23T19:55:13.506" v="835" actId="1076"/>
          <ac:graphicFrameMkLst>
            <pc:docMk/>
            <pc:sldMk cId="0" sldId="269"/>
            <ac:graphicFrameMk id="2" creationId="{BA1C1E11-0B8B-4C99-842A-2A9CF26F8DF9}"/>
          </ac:graphicFrameMkLst>
        </pc:graphicFrameChg>
        <pc:graphicFrameChg chg="del">
          <ac:chgData name="Claudia Elena Rueda Londoño" userId="345f7c93-95c7-46af-ac26-4b8e1240ce49" providerId="ADAL" clId="{601BE43B-1C18-4D5A-BBF8-36C104B19CE5}" dt="2024-03-22T22:42:04.636" v="175" actId="478"/>
          <ac:graphicFrameMkLst>
            <pc:docMk/>
            <pc:sldMk cId="0" sldId="269"/>
            <ac:graphicFrameMk id="21" creationId="{BA1C1E11-0B8B-4C99-842A-2A9CF26F8DF9}"/>
          </ac:graphicFrameMkLst>
        </pc:graphicFrameChg>
      </pc:sldChg>
      <pc:sldChg chg="addSp delSp modSp mod">
        <pc:chgData name="Claudia Elena Rueda Londoño" userId="345f7c93-95c7-46af-ac26-4b8e1240ce49" providerId="ADAL" clId="{601BE43B-1C18-4D5A-BBF8-36C104B19CE5}" dt="2024-03-23T19:56:08.702" v="842"/>
        <pc:sldMkLst>
          <pc:docMk/>
          <pc:sldMk cId="0" sldId="270"/>
        </pc:sldMkLst>
        <pc:graphicFrameChg chg="add mod">
          <ac:chgData name="Claudia Elena Rueda Londoño" userId="345f7c93-95c7-46af-ac26-4b8e1240ce49" providerId="ADAL" clId="{601BE43B-1C18-4D5A-BBF8-36C104B19CE5}" dt="2024-03-23T19:56:08.702" v="842"/>
          <ac:graphicFrameMkLst>
            <pc:docMk/>
            <pc:sldMk cId="0" sldId="270"/>
            <ac:graphicFrameMk id="2" creationId="{00000000-0008-0000-0400-000002000000}"/>
          </ac:graphicFrameMkLst>
        </pc:graphicFrameChg>
        <pc:graphicFrameChg chg="del">
          <ac:chgData name="Claudia Elena Rueda Londoño" userId="345f7c93-95c7-46af-ac26-4b8e1240ce49" providerId="ADAL" clId="{601BE43B-1C18-4D5A-BBF8-36C104B19CE5}" dt="2024-03-22T22:42:39.944" v="181" actId="478"/>
          <ac:graphicFrameMkLst>
            <pc:docMk/>
            <pc:sldMk cId="0" sldId="270"/>
            <ac:graphicFrameMk id="12" creationId="{00000000-0008-0000-0400-000002000000}"/>
          </ac:graphicFrameMkLst>
        </pc:graphicFrameChg>
      </pc:sldChg>
      <pc:sldChg chg="addSp delSp modSp mod">
        <pc:chgData name="Claudia Elena Rueda Londoño" userId="345f7c93-95c7-46af-ac26-4b8e1240ce49" providerId="ADAL" clId="{601BE43B-1C18-4D5A-BBF8-36C104B19CE5}" dt="2024-03-23T19:55:55.941" v="841" actId="1076"/>
        <pc:sldMkLst>
          <pc:docMk/>
          <pc:sldMk cId="0" sldId="271"/>
        </pc:sldMkLst>
        <pc:spChg chg="mod">
          <ac:chgData name="Claudia Elena Rueda Londoño" userId="345f7c93-95c7-46af-ac26-4b8e1240ce49" providerId="ADAL" clId="{601BE43B-1C18-4D5A-BBF8-36C104B19CE5}" dt="2024-03-22T22:44:01.096" v="198" actId="20577"/>
          <ac:spMkLst>
            <pc:docMk/>
            <pc:sldMk cId="0" sldId="271"/>
            <ac:spMk id="22" creationId="{C9A163C1-FB2D-47F7-AA68-0022692EC9B0}"/>
          </ac:spMkLst>
        </pc:spChg>
        <pc:graphicFrameChg chg="add mod">
          <ac:chgData name="Claudia Elena Rueda Londoño" userId="345f7c93-95c7-46af-ac26-4b8e1240ce49" providerId="ADAL" clId="{601BE43B-1C18-4D5A-BBF8-36C104B19CE5}" dt="2024-03-23T19:55:55.941" v="841" actId="1076"/>
          <ac:graphicFrameMkLst>
            <pc:docMk/>
            <pc:sldMk cId="0" sldId="271"/>
            <ac:graphicFrameMk id="2" creationId="{00000000-0008-0000-0500-000002000000}"/>
          </ac:graphicFrameMkLst>
        </pc:graphicFrameChg>
        <pc:graphicFrameChg chg="del">
          <ac:chgData name="Claudia Elena Rueda Londoño" userId="345f7c93-95c7-46af-ac26-4b8e1240ce49" providerId="ADAL" clId="{601BE43B-1C18-4D5A-BBF8-36C104B19CE5}" dt="2024-03-22T22:43:48.074" v="192" actId="478"/>
          <ac:graphicFrameMkLst>
            <pc:docMk/>
            <pc:sldMk cId="0" sldId="271"/>
            <ac:graphicFrameMk id="12" creationId="{00000000-0008-0000-0500-000002000000}"/>
          </ac:graphicFrameMkLst>
        </pc:graphicFrameChg>
      </pc:sldChg>
      <pc:sldChg chg="addSp delSp modSp mod">
        <pc:chgData name="Claudia Elena Rueda Londoño" userId="345f7c93-95c7-46af-ac26-4b8e1240ce49" providerId="ADAL" clId="{601BE43B-1C18-4D5A-BBF8-36C104B19CE5}" dt="2024-03-22T23:09:36.150" v="464" actId="20577"/>
        <pc:sldMkLst>
          <pc:docMk/>
          <pc:sldMk cId="0" sldId="272"/>
        </pc:sldMkLst>
        <pc:spChg chg="mod">
          <ac:chgData name="Claudia Elena Rueda Londoño" userId="345f7c93-95c7-46af-ac26-4b8e1240ce49" providerId="ADAL" clId="{601BE43B-1C18-4D5A-BBF8-36C104B19CE5}" dt="2024-03-22T23:09:36.150" v="464" actId="20577"/>
          <ac:spMkLst>
            <pc:docMk/>
            <pc:sldMk cId="0" sldId="272"/>
            <ac:spMk id="20" creationId="{BA795155-8341-4E9C-8E4F-342893CD0B7C}"/>
          </ac:spMkLst>
        </pc:spChg>
        <pc:graphicFrameChg chg="add mod">
          <ac:chgData name="Claudia Elena Rueda Londoño" userId="345f7c93-95c7-46af-ac26-4b8e1240ce49" providerId="ADAL" clId="{601BE43B-1C18-4D5A-BBF8-36C104B19CE5}" dt="2024-03-22T23:09:31.897" v="462"/>
          <ac:graphicFrameMkLst>
            <pc:docMk/>
            <pc:sldMk cId="0" sldId="272"/>
            <ac:graphicFrameMk id="2" creationId="{FDAAE96C-8F7D-4138-A1EC-723E23515820}"/>
          </ac:graphicFrameMkLst>
        </pc:graphicFrameChg>
        <pc:graphicFrameChg chg="del">
          <ac:chgData name="Claudia Elena Rueda Londoño" userId="345f7c93-95c7-46af-ac26-4b8e1240ce49" providerId="ADAL" clId="{601BE43B-1C18-4D5A-BBF8-36C104B19CE5}" dt="2024-03-22T22:44:41.800" v="203" actId="478"/>
          <ac:graphicFrameMkLst>
            <pc:docMk/>
            <pc:sldMk cId="0" sldId="272"/>
            <ac:graphicFrameMk id="12" creationId="{FDAAE96C-8F7D-4138-A1EC-723E23515820}"/>
          </ac:graphicFrameMkLst>
        </pc:graphicFrameChg>
      </pc:sldChg>
      <pc:sldChg chg="addSp delSp modSp mod">
        <pc:chgData name="Claudia Elena Rueda Londoño" userId="345f7c93-95c7-46af-ac26-4b8e1240ce49" providerId="ADAL" clId="{601BE43B-1C18-4D5A-BBF8-36C104B19CE5}" dt="2024-03-23T21:42:01.028" v="888" actId="2085"/>
        <pc:sldMkLst>
          <pc:docMk/>
          <pc:sldMk cId="0" sldId="273"/>
        </pc:sldMkLst>
        <pc:spChg chg="mod">
          <ac:chgData name="Claudia Elena Rueda Londoño" userId="345f7c93-95c7-46af-ac26-4b8e1240ce49" providerId="ADAL" clId="{601BE43B-1C18-4D5A-BBF8-36C104B19CE5}" dt="2024-03-22T23:09:56.733" v="469" actId="20577"/>
          <ac:spMkLst>
            <pc:docMk/>
            <pc:sldMk cId="0" sldId="273"/>
            <ac:spMk id="19" creationId="{D26B2D3A-46CA-4BA6-AF5B-429D2E1126EA}"/>
          </ac:spMkLst>
        </pc:spChg>
        <pc:graphicFrameChg chg="add del mod ord">
          <ac:chgData name="Claudia Elena Rueda Londoño" userId="345f7c93-95c7-46af-ac26-4b8e1240ce49" providerId="ADAL" clId="{601BE43B-1C18-4D5A-BBF8-36C104B19CE5}" dt="2024-03-23T21:35:56.218" v="862" actId="478"/>
          <ac:graphicFrameMkLst>
            <pc:docMk/>
            <pc:sldMk cId="0" sldId="273"/>
            <ac:graphicFrameMk id="2" creationId="{50D66481-6629-4877-A837-05D9AC72744F}"/>
          </ac:graphicFrameMkLst>
        </pc:graphicFrameChg>
        <pc:graphicFrameChg chg="add mod">
          <ac:chgData name="Claudia Elena Rueda Londoño" userId="345f7c93-95c7-46af-ac26-4b8e1240ce49" providerId="ADAL" clId="{601BE43B-1C18-4D5A-BBF8-36C104B19CE5}" dt="2024-03-23T21:42:01.028" v="888" actId="2085"/>
          <ac:graphicFrameMkLst>
            <pc:docMk/>
            <pc:sldMk cId="0" sldId="273"/>
            <ac:graphicFrameMk id="3" creationId="{50D66481-6629-4877-A837-05D9AC72744F}"/>
          </ac:graphicFrameMkLst>
        </pc:graphicFrameChg>
        <pc:graphicFrameChg chg="del">
          <ac:chgData name="Claudia Elena Rueda Londoño" userId="345f7c93-95c7-46af-ac26-4b8e1240ce49" providerId="ADAL" clId="{601BE43B-1C18-4D5A-BBF8-36C104B19CE5}" dt="2024-03-22T22:45:25.443" v="209" actId="478"/>
          <ac:graphicFrameMkLst>
            <pc:docMk/>
            <pc:sldMk cId="0" sldId="273"/>
            <ac:graphicFrameMk id="17" creationId="{55C8C41A-507C-4802-8C6B-2F067418157A}"/>
          </ac:graphicFrameMkLst>
        </pc:graphicFrameChg>
        <pc:picChg chg="ord">
          <ac:chgData name="Claudia Elena Rueda Londoño" userId="345f7c93-95c7-46af-ac26-4b8e1240ce49" providerId="ADAL" clId="{601BE43B-1C18-4D5A-BBF8-36C104B19CE5}" dt="2024-03-23T21:41:54.818" v="886" actId="166"/>
          <ac:picMkLst>
            <pc:docMk/>
            <pc:sldMk cId="0" sldId="273"/>
            <ac:picMk id="38" creationId="{65195DFC-B2B2-48C9-A327-776827FEED42}"/>
          </ac:picMkLst>
        </pc:picChg>
      </pc:sldChg>
      <pc:sldChg chg="addSp delSp modSp mod">
        <pc:chgData name="Claudia Elena Rueda Londoño" userId="345f7c93-95c7-46af-ac26-4b8e1240ce49" providerId="ADAL" clId="{601BE43B-1C18-4D5A-BBF8-36C104B19CE5}" dt="2024-03-22T23:09:42.871" v="466" actId="20577"/>
        <pc:sldMkLst>
          <pc:docMk/>
          <pc:sldMk cId="1540768402" sldId="278"/>
        </pc:sldMkLst>
        <pc:spChg chg="mod">
          <ac:chgData name="Claudia Elena Rueda Londoño" userId="345f7c93-95c7-46af-ac26-4b8e1240ce49" providerId="ADAL" clId="{601BE43B-1C18-4D5A-BBF8-36C104B19CE5}" dt="2024-03-22T23:09:42.871" v="466" actId="20577"/>
          <ac:spMkLst>
            <pc:docMk/>
            <pc:sldMk cId="1540768402" sldId="278"/>
            <ac:spMk id="19" creationId="{358FBBB9-F1E4-4303-BA7E-D5A8B89DAE08}"/>
          </ac:spMkLst>
        </pc:spChg>
        <pc:graphicFrameChg chg="add mod">
          <ac:chgData name="Claudia Elena Rueda Londoño" userId="345f7c93-95c7-46af-ac26-4b8e1240ce49" providerId="ADAL" clId="{601BE43B-1C18-4D5A-BBF8-36C104B19CE5}" dt="2024-03-22T23:05:10.849" v="402" actId="403"/>
          <ac:graphicFrameMkLst>
            <pc:docMk/>
            <pc:sldMk cId="1540768402" sldId="278"/>
            <ac:graphicFrameMk id="2" creationId="{55C8C41A-507C-4802-8C6B-2F067418157A}"/>
          </ac:graphicFrameMkLst>
        </pc:graphicFrameChg>
        <pc:graphicFrameChg chg="del">
          <ac:chgData name="Claudia Elena Rueda Londoño" userId="345f7c93-95c7-46af-ac26-4b8e1240ce49" providerId="ADAL" clId="{601BE43B-1C18-4D5A-BBF8-36C104B19CE5}" dt="2024-03-22T22:45:13.375" v="207" actId="478"/>
          <ac:graphicFrameMkLst>
            <pc:docMk/>
            <pc:sldMk cId="1540768402" sldId="278"/>
            <ac:graphicFrameMk id="21" creationId="{50D66481-6629-4877-A837-05D9AC72744F}"/>
          </ac:graphicFrameMkLst>
        </pc:graphicFrameChg>
        <pc:picChg chg="ord">
          <ac:chgData name="Claudia Elena Rueda Londoño" userId="345f7c93-95c7-46af-ac26-4b8e1240ce49" providerId="ADAL" clId="{601BE43B-1C18-4D5A-BBF8-36C104B19CE5}" dt="2024-03-22T23:05:01.077" v="396" actId="166"/>
          <ac:picMkLst>
            <pc:docMk/>
            <pc:sldMk cId="1540768402" sldId="278"/>
            <ac:picMk id="22" creationId="{FEABD4FC-2BE9-41D7-A360-C9FA96CCDDA8}"/>
          </ac:picMkLst>
        </pc:picChg>
      </pc:sldChg>
      <pc:sldChg chg="addSp delSp modSp mod">
        <pc:chgData name="Claudia Elena Rueda Londoño" userId="345f7c93-95c7-46af-ac26-4b8e1240ce49" providerId="ADAL" clId="{601BE43B-1C18-4D5A-BBF8-36C104B19CE5}" dt="2024-03-22T23:10:12.095" v="474" actId="166"/>
        <pc:sldMkLst>
          <pc:docMk/>
          <pc:sldMk cId="4037171843" sldId="279"/>
        </pc:sldMkLst>
        <pc:spChg chg="mod">
          <ac:chgData name="Claudia Elena Rueda Londoño" userId="345f7c93-95c7-46af-ac26-4b8e1240ce49" providerId="ADAL" clId="{601BE43B-1C18-4D5A-BBF8-36C104B19CE5}" dt="2024-03-22T23:10:04.506" v="471" actId="20577"/>
          <ac:spMkLst>
            <pc:docMk/>
            <pc:sldMk cId="4037171843" sldId="279"/>
            <ac:spMk id="20" creationId="{BA795155-8341-4E9C-8E4F-342893CD0B7C}"/>
          </ac:spMkLst>
        </pc:spChg>
        <pc:graphicFrameChg chg="add mod">
          <ac:chgData name="Claudia Elena Rueda Londoño" userId="345f7c93-95c7-46af-ac26-4b8e1240ce49" providerId="ADAL" clId="{601BE43B-1C18-4D5A-BBF8-36C104B19CE5}" dt="2024-03-22T23:10:08.503" v="473" actId="1076"/>
          <ac:graphicFrameMkLst>
            <pc:docMk/>
            <pc:sldMk cId="4037171843" sldId="279"/>
            <ac:graphicFrameMk id="2" creationId="{693C0838-8712-4C21-99F8-CBFBB606C305}"/>
          </ac:graphicFrameMkLst>
        </pc:graphicFrameChg>
        <pc:graphicFrameChg chg="del">
          <ac:chgData name="Claudia Elena Rueda Londoño" userId="345f7c93-95c7-46af-ac26-4b8e1240ce49" providerId="ADAL" clId="{601BE43B-1C18-4D5A-BBF8-36C104B19CE5}" dt="2024-03-22T22:45:37.050" v="211" actId="478"/>
          <ac:graphicFrameMkLst>
            <pc:docMk/>
            <pc:sldMk cId="4037171843" sldId="279"/>
            <ac:graphicFrameMk id="17" creationId="{693C0838-8712-4C21-99F8-CBFBB606C305}"/>
          </ac:graphicFrameMkLst>
        </pc:graphicFrameChg>
        <pc:picChg chg="ord">
          <ac:chgData name="Claudia Elena Rueda Londoño" userId="345f7c93-95c7-46af-ac26-4b8e1240ce49" providerId="ADAL" clId="{601BE43B-1C18-4D5A-BBF8-36C104B19CE5}" dt="2024-03-22T23:10:12.095" v="474" actId="166"/>
          <ac:picMkLst>
            <pc:docMk/>
            <pc:sldMk cId="4037171843" sldId="279"/>
            <ac:picMk id="12" creationId="{8315DD11-3173-4C76-922C-F2ABC9B80DE6}"/>
          </ac:picMkLst>
        </pc:picChg>
      </pc:sldChg>
      <pc:sldChg chg="addSp delSp modSp mod">
        <pc:chgData name="Claudia Elena Rueda Londoño" userId="345f7c93-95c7-46af-ac26-4b8e1240ce49" providerId="ADAL" clId="{601BE43B-1C18-4D5A-BBF8-36C104B19CE5}" dt="2024-03-22T23:10:17.645" v="476" actId="20577"/>
        <pc:sldMkLst>
          <pc:docMk/>
          <pc:sldMk cId="1893322698" sldId="280"/>
        </pc:sldMkLst>
        <pc:spChg chg="mod">
          <ac:chgData name="Claudia Elena Rueda Londoño" userId="345f7c93-95c7-46af-ac26-4b8e1240ce49" providerId="ADAL" clId="{601BE43B-1C18-4D5A-BBF8-36C104B19CE5}" dt="2024-03-22T23:10:17.645" v="476" actId="20577"/>
          <ac:spMkLst>
            <pc:docMk/>
            <pc:sldMk cId="1893322698" sldId="280"/>
            <ac:spMk id="19" creationId="{358FBBB9-F1E4-4303-BA7E-D5A8B89DAE08}"/>
          </ac:spMkLst>
        </pc:spChg>
        <pc:graphicFrameChg chg="add mod">
          <ac:chgData name="Claudia Elena Rueda Londoño" userId="345f7c93-95c7-46af-ac26-4b8e1240ce49" providerId="ADAL" clId="{601BE43B-1C18-4D5A-BBF8-36C104B19CE5}" dt="2024-03-22T23:06:21.563" v="426" actId="403"/>
          <ac:graphicFrameMkLst>
            <pc:docMk/>
            <pc:sldMk cId="1893322698" sldId="280"/>
            <ac:graphicFrameMk id="2" creationId="{22D798B2-28B6-4D72-BA5B-D95E917F983E}"/>
          </ac:graphicFrameMkLst>
        </pc:graphicFrameChg>
        <pc:graphicFrameChg chg="del">
          <ac:chgData name="Claudia Elena Rueda Londoño" userId="345f7c93-95c7-46af-ac26-4b8e1240ce49" providerId="ADAL" clId="{601BE43B-1C18-4D5A-BBF8-36C104B19CE5}" dt="2024-03-22T22:47:40.841" v="213" actId="478"/>
          <ac:graphicFrameMkLst>
            <pc:docMk/>
            <pc:sldMk cId="1893322698" sldId="280"/>
            <ac:graphicFrameMk id="24" creationId="{22D798B2-28B6-4D72-BA5B-D95E917F983E}"/>
          </ac:graphicFrameMkLst>
        </pc:graphicFrameChg>
      </pc:sldChg>
      <pc:sldChg chg="addSp delSp modSp mod">
        <pc:chgData name="Claudia Elena Rueda Londoño" userId="345f7c93-95c7-46af-ac26-4b8e1240ce49" providerId="ADAL" clId="{601BE43B-1C18-4D5A-BBF8-36C104B19CE5}" dt="2024-03-22T23:10:41.662" v="483" actId="20577"/>
        <pc:sldMkLst>
          <pc:docMk/>
          <pc:sldMk cId="1987231759" sldId="281"/>
        </pc:sldMkLst>
        <pc:spChg chg="mod">
          <ac:chgData name="Claudia Elena Rueda Londoño" userId="345f7c93-95c7-46af-ac26-4b8e1240ce49" providerId="ADAL" clId="{601BE43B-1C18-4D5A-BBF8-36C104B19CE5}" dt="2024-03-22T23:10:41.662" v="483" actId="20577"/>
          <ac:spMkLst>
            <pc:docMk/>
            <pc:sldMk cId="1987231759" sldId="281"/>
            <ac:spMk id="19" creationId="{D26B2D3A-46CA-4BA6-AF5B-429D2E1126EA}"/>
          </ac:spMkLst>
        </pc:spChg>
        <pc:graphicFrameChg chg="add mod">
          <ac:chgData name="Claudia Elena Rueda Londoño" userId="345f7c93-95c7-46af-ac26-4b8e1240ce49" providerId="ADAL" clId="{601BE43B-1C18-4D5A-BBF8-36C104B19CE5}" dt="2024-03-22T23:10:39.064" v="481" actId="1076"/>
          <ac:graphicFrameMkLst>
            <pc:docMk/>
            <pc:sldMk cId="1987231759" sldId="281"/>
            <ac:graphicFrameMk id="2" creationId="{2206281B-BBEF-48E0-BC30-6D725213EC95}"/>
          </ac:graphicFrameMkLst>
        </pc:graphicFrameChg>
        <pc:graphicFrameChg chg="del">
          <ac:chgData name="Claudia Elena Rueda Londoño" userId="345f7c93-95c7-46af-ac26-4b8e1240ce49" providerId="ADAL" clId="{601BE43B-1C18-4D5A-BBF8-36C104B19CE5}" dt="2024-03-22T22:47:56.192" v="215" actId="478"/>
          <ac:graphicFrameMkLst>
            <pc:docMk/>
            <pc:sldMk cId="1987231759" sldId="281"/>
            <ac:graphicFrameMk id="17" creationId="{2206281B-BBEF-48E0-BC30-6D725213EC95}"/>
          </ac:graphicFrameMkLst>
        </pc:graphicFrameChg>
        <pc:picChg chg="ord">
          <ac:chgData name="Claudia Elena Rueda Londoño" userId="345f7c93-95c7-46af-ac26-4b8e1240ce49" providerId="ADAL" clId="{601BE43B-1C18-4D5A-BBF8-36C104B19CE5}" dt="2024-03-22T23:10:28.335" v="478" actId="166"/>
          <ac:picMkLst>
            <pc:docMk/>
            <pc:sldMk cId="1987231759" sldId="281"/>
            <ac:picMk id="21" creationId="{CA6C85E3-A2D8-4530-9CA6-15D28ED6741C}"/>
          </ac:picMkLst>
        </pc:picChg>
      </pc:sldChg>
      <pc:sldChg chg="addSp delSp modSp mod">
        <pc:chgData name="Claudia Elena Rueda Londoño" userId="345f7c93-95c7-46af-ac26-4b8e1240ce49" providerId="ADAL" clId="{601BE43B-1C18-4D5A-BBF8-36C104B19CE5}" dt="2024-03-22T23:10:56.055" v="489" actId="20577"/>
        <pc:sldMkLst>
          <pc:docMk/>
          <pc:sldMk cId="1381491358" sldId="282"/>
        </pc:sldMkLst>
        <pc:spChg chg="mod">
          <ac:chgData name="Claudia Elena Rueda Londoño" userId="345f7c93-95c7-46af-ac26-4b8e1240ce49" providerId="ADAL" clId="{601BE43B-1C18-4D5A-BBF8-36C104B19CE5}" dt="2024-03-22T23:10:56.055" v="489" actId="20577"/>
          <ac:spMkLst>
            <pc:docMk/>
            <pc:sldMk cId="1381491358" sldId="282"/>
            <ac:spMk id="20" creationId="{BA795155-8341-4E9C-8E4F-342893CD0B7C}"/>
          </ac:spMkLst>
        </pc:spChg>
        <pc:graphicFrameChg chg="add mod">
          <ac:chgData name="Claudia Elena Rueda Londoño" userId="345f7c93-95c7-46af-ac26-4b8e1240ce49" providerId="ADAL" clId="{601BE43B-1C18-4D5A-BBF8-36C104B19CE5}" dt="2024-03-22T23:10:53.395" v="487" actId="14100"/>
          <ac:graphicFrameMkLst>
            <pc:docMk/>
            <pc:sldMk cId="1381491358" sldId="282"/>
            <ac:graphicFrameMk id="2" creationId="{7C9AD516-BE3F-4D61-B216-F9C102D80590}"/>
          </ac:graphicFrameMkLst>
        </pc:graphicFrameChg>
        <pc:graphicFrameChg chg="del">
          <ac:chgData name="Claudia Elena Rueda Londoño" userId="345f7c93-95c7-46af-ac26-4b8e1240ce49" providerId="ADAL" clId="{601BE43B-1C18-4D5A-BBF8-36C104B19CE5}" dt="2024-03-22T22:48:04.231" v="217" actId="478"/>
          <ac:graphicFrameMkLst>
            <pc:docMk/>
            <pc:sldMk cId="1381491358" sldId="282"/>
            <ac:graphicFrameMk id="17" creationId="{7C9AD516-BE3F-4D61-B216-F9C102D80590}"/>
          </ac:graphicFrameMkLst>
        </pc:graphicFrameChg>
        <pc:picChg chg="mod ord">
          <ac:chgData name="Claudia Elena Rueda Londoño" userId="345f7c93-95c7-46af-ac26-4b8e1240ce49" providerId="ADAL" clId="{601BE43B-1C18-4D5A-BBF8-36C104B19CE5}" dt="2024-03-22T22:54:01.876" v="306" actId="1076"/>
          <ac:picMkLst>
            <pc:docMk/>
            <pc:sldMk cId="1381491358" sldId="282"/>
            <ac:picMk id="27" creationId="{2ECA6667-0882-4BB7-AE15-AD7E440C7DF5}"/>
          </ac:picMkLst>
        </pc:picChg>
      </pc:sldChg>
      <pc:sldChg chg="addSp delSp modSp mod">
        <pc:chgData name="Claudia Elena Rueda Londoño" userId="345f7c93-95c7-46af-ac26-4b8e1240ce49" providerId="ADAL" clId="{601BE43B-1C18-4D5A-BBF8-36C104B19CE5}" dt="2024-03-22T23:11:04.088" v="492" actId="14100"/>
        <pc:sldMkLst>
          <pc:docMk/>
          <pc:sldMk cId="4129347456" sldId="283"/>
        </pc:sldMkLst>
        <pc:spChg chg="mod">
          <ac:chgData name="Claudia Elena Rueda Londoño" userId="345f7c93-95c7-46af-ac26-4b8e1240ce49" providerId="ADAL" clId="{601BE43B-1C18-4D5A-BBF8-36C104B19CE5}" dt="2024-03-22T23:11:00.980" v="491" actId="20577"/>
          <ac:spMkLst>
            <pc:docMk/>
            <pc:sldMk cId="4129347456" sldId="283"/>
            <ac:spMk id="20" creationId="{BA795155-8341-4E9C-8E4F-342893CD0B7C}"/>
          </ac:spMkLst>
        </pc:spChg>
        <pc:graphicFrameChg chg="add mod">
          <ac:chgData name="Claudia Elena Rueda Londoño" userId="345f7c93-95c7-46af-ac26-4b8e1240ce49" providerId="ADAL" clId="{601BE43B-1C18-4D5A-BBF8-36C104B19CE5}" dt="2024-03-22T23:11:04.088" v="492" actId="14100"/>
          <ac:graphicFrameMkLst>
            <pc:docMk/>
            <pc:sldMk cId="4129347456" sldId="283"/>
            <ac:graphicFrameMk id="2" creationId="{8D04B326-7422-4490-8713-EF5CB56B75EE}"/>
          </ac:graphicFrameMkLst>
        </pc:graphicFrameChg>
        <pc:graphicFrameChg chg="del">
          <ac:chgData name="Claudia Elena Rueda Londoño" userId="345f7c93-95c7-46af-ac26-4b8e1240ce49" providerId="ADAL" clId="{601BE43B-1C18-4D5A-BBF8-36C104B19CE5}" dt="2024-03-22T22:48:22.436" v="219" actId="478"/>
          <ac:graphicFrameMkLst>
            <pc:docMk/>
            <pc:sldMk cId="4129347456" sldId="283"/>
            <ac:graphicFrameMk id="17" creationId="{8D04B326-7422-4490-8713-EF5CB56B75EE}"/>
          </ac:graphicFrameMkLst>
        </pc:graphicFrameChg>
        <pc:picChg chg="ord">
          <ac:chgData name="Claudia Elena Rueda Londoño" userId="345f7c93-95c7-46af-ac26-4b8e1240ce49" providerId="ADAL" clId="{601BE43B-1C18-4D5A-BBF8-36C104B19CE5}" dt="2024-03-22T22:54:33.865" v="318" actId="166"/>
          <ac:picMkLst>
            <pc:docMk/>
            <pc:sldMk cId="4129347456" sldId="283"/>
            <ac:picMk id="23" creationId="{6965A2B9-0817-452B-AC04-4BE8DBC60E57}"/>
          </ac:picMkLst>
        </pc:picChg>
      </pc:sldChg>
      <pc:sldChg chg="modSp mod">
        <pc:chgData name="Claudia Elena Rueda Londoño" userId="345f7c93-95c7-46af-ac26-4b8e1240ce49" providerId="ADAL" clId="{601BE43B-1C18-4D5A-BBF8-36C104B19CE5}" dt="2024-03-22T22:35:29.282" v="118" actId="20577"/>
        <pc:sldMkLst>
          <pc:docMk/>
          <pc:sldMk cId="2345395902" sldId="284"/>
        </pc:sldMkLst>
        <pc:spChg chg="mod">
          <ac:chgData name="Claudia Elena Rueda Londoño" userId="345f7c93-95c7-46af-ac26-4b8e1240ce49" providerId="ADAL" clId="{601BE43B-1C18-4D5A-BBF8-36C104B19CE5}" dt="2024-03-22T22:35:29.282" v="118" actId="20577"/>
          <ac:spMkLst>
            <pc:docMk/>
            <pc:sldMk cId="2345395902" sldId="284"/>
            <ac:spMk id="18" creationId="{00000000-0000-0000-0000-000000000000}"/>
          </ac:spMkLst>
        </pc:spChg>
      </pc:sldChg>
    </pc:docChg>
  </pc:docChgLst>
  <pc:docChgLst>
    <pc:chgData name="Claudia Elena Rueda Londoño" userId="345f7c93-95c7-46af-ac26-4b8e1240ce49" providerId="ADAL" clId="{29C06604-3D76-450F-9E84-1B536BABFDC4}"/>
    <pc:docChg chg="undo custSel modSld modMainMaster">
      <pc:chgData name="Claudia Elena Rueda Londoño" userId="345f7c93-95c7-46af-ac26-4b8e1240ce49" providerId="ADAL" clId="{29C06604-3D76-450F-9E84-1B536BABFDC4}" dt="2024-02-23T22:44:57.234" v="43" actId="478"/>
      <pc:docMkLst>
        <pc:docMk/>
      </pc:docMkLst>
      <pc:sldChg chg="setBg">
        <pc:chgData name="Claudia Elena Rueda Londoño" userId="345f7c93-95c7-46af-ac26-4b8e1240ce49" providerId="ADAL" clId="{29C06604-3D76-450F-9E84-1B536BABFDC4}" dt="2024-02-22T23:37:43.402" v="2"/>
        <pc:sldMkLst>
          <pc:docMk/>
          <pc:sldMk cId="0" sldId="258"/>
        </pc:sldMkLst>
      </pc:sldChg>
      <pc:sldChg chg="modSp mod setBg">
        <pc:chgData name="Claudia Elena Rueda Londoño" userId="345f7c93-95c7-46af-ac26-4b8e1240ce49" providerId="ADAL" clId="{29C06604-3D76-450F-9E84-1B536BABFDC4}" dt="2024-02-22T23:38:04.312" v="4" actId="20577"/>
        <pc:sldMkLst>
          <pc:docMk/>
          <pc:sldMk cId="0" sldId="259"/>
        </pc:sldMkLst>
        <pc:graphicFrameChg chg="modGraphic">
          <ac:chgData name="Claudia Elena Rueda Londoño" userId="345f7c93-95c7-46af-ac26-4b8e1240ce49" providerId="ADAL" clId="{29C06604-3D76-450F-9E84-1B536BABFDC4}" dt="2024-02-22T23:38:04.312" v="4" actId="20577"/>
          <ac:graphicFrameMkLst>
            <pc:docMk/>
            <pc:sldMk cId="0" sldId="259"/>
            <ac:graphicFrameMk id="38" creationId="{ADDE400E-C6B9-42E5-89D7-38F8EF2CF7B0}"/>
          </ac:graphicFrameMkLst>
        </pc:graphicFrameChg>
      </pc:sldChg>
      <pc:sldChg chg="setBg">
        <pc:chgData name="Claudia Elena Rueda Londoño" userId="345f7c93-95c7-46af-ac26-4b8e1240ce49" providerId="ADAL" clId="{29C06604-3D76-450F-9E84-1B536BABFDC4}" dt="2024-02-22T23:37:43.402" v="2"/>
        <pc:sldMkLst>
          <pc:docMk/>
          <pc:sldMk cId="0" sldId="260"/>
        </pc:sldMkLst>
      </pc:sldChg>
      <pc:sldChg chg="setBg">
        <pc:chgData name="Claudia Elena Rueda Londoño" userId="345f7c93-95c7-46af-ac26-4b8e1240ce49" providerId="ADAL" clId="{29C06604-3D76-450F-9E84-1B536BABFDC4}" dt="2024-02-22T23:37:43.402" v="2"/>
        <pc:sldMkLst>
          <pc:docMk/>
          <pc:sldMk cId="0" sldId="261"/>
        </pc:sldMkLst>
      </pc:sldChg>
      <pc:sldChg chg="setBg">
        <pc:chgData name="Claudia Elena Rueda Londoño" userId="345f7c93-95c7-46af-ac26-4b8e1240ce49" providerId="ADAL" clId="{29C06604-3D76-450F-9E84-1B536BABFDC4}" dt="2024-02-22T23:37:43.402" v="2"/>
        <pc:sldMkLst>
          <pc:docMk/>
          <pc:sldMk cId="0" sldId="262"/>
        </pc:sldMkLst>
      </pc:sldChg>
      <pc:sldChg chg="setBg">
        <pc:chgData name="Claudia Elena Rueda Londoño" userId="345f7c93-95c7-46af-ac26-4b8e1240ce49" providerId="ADAL" clId="{29C06604-3D76-450F-9E84-1B536BABFDC4}" dt="2024-02-22T23:37:43.402" v="2"/>
        <pc:sldMkLst>
          <pc:docMk/>
          <pc:sldMk cId="0" sldId="263"/>
        </pc:sldMkLst>
      </pc:sldChg>
      <pc:sldChg chg="addSp delSp modSp mod setBg">
        <pc:chgData name="Claudia Elena Rueda Londoño" userId="345f7c93-95c7-46af-ac26-4b8e1240ce49" providerId="ADAL" clId="{29C06604-3D76-450F-9E84-1B536BABFDC4}" dt="2024-02-23T22:44:57.234" v="43" actId="478"/>
        <pc:sldMkLst>
          <pc:docMk/>
          <pc:sldMk cId="0" sldId="264"/>
        </pc:sldMkLst>
        <pc:spChg chg="del">
          <ac:chgData name="Claudia Elena Rueda Londoño" userId="345f7c93-95c7-46af-ac26-4b8e1240ce49" providerId="ADAL" clId="{29C06604-3D76-450F-9E84-1B536BABFDC4}" dt="2024-02-23T14:00:03.050" v="33" actId="478"/>
          <ac:spMkLst>
            <pc:docMk/>
            <pc:sldMk cId="0" sldId="264"/>
            <ac:spMk id="9" creationId="{00000000-0000-0000-0000-000000000000}"/>
          </ac:spMkLst>
        </pc:spChg>
        <pc:spChg chg="del">
          <ac:chgData name="Claudia Elena Rueda Londoño" userId="345f7c93-95c7-46af-ac26-4b8e1240ce49" providerId="ADAL" clId="{29C06604-3D76-450F-9E84-1B536BABFDC4}" dt="2024-02-23T14:00:04.488" v="34" actId="478"/>
          <ac:spMkLst>
            <pc:docMk/>
            <pc:sldMk cId="0" sldId="264"/>
            <ac:spMk id="10" creationId="{00000000-0000-0000-0000-000000000000}"/>
          </ac:spMkLst>
        </pc:spChg>
        <pc:graphicFrameChg chg="add del mod">
          <ac:chgData name="Claudia Elena Rueda Londoño" userId="345f7c93-95c7-46af-ac26-4b8e1240ce49" providerId="ADAL" clId="{29C06604-3D76-450F-9E84-1B536BABFDC4}" dt="2024-02-23T22:40:42.361" v="39" actId="478"/>
          <ac:graphicFrameMkLst>
            <pc:docMk/>
            <pc:sldMk cId="0" sldId="264"/>
            <ac:graphicFrameMk id="2" creationId="{45D5B528-4036-7CBA-57AF-BB11C476B0DB}"/>
          </ac:graphicFrameMkLst>
        </pc:graphicFrameChg>
        <pc:graphicFrameChg chg="add del mod">
          <ac:chgData name="Claudia Elena Rueda Londoño" userId="345f7c93-95c7-46af-ac26-4b8e1240ce49" providerId="ADAL" clId="{29C06604-3D76-450F-9E84-1B536BABFDC4}" dt="2024-02-23T22:44:57.234" v="43" actId="478"/>
          <ac:graphicFrameMkLst>
            <pc:docMk/>
            <pc:sldMk cId="0" sldId="264"/>
            <ac:graphicFrameMk id="3" creationId="{BB7E4D1D-7675-F829-A469-EFE2792837CE}"/>
          </ac:graphicFrameMkLst>
        </pc:graphicFrameChg>
        <pc:graphicFrameChg chg="mod">
          <ac:chgData name="Claudia Elena Rueda Londoño" userId="345f7c93-95c7-46af-ac26-4b8e1240ce49" providerId="ADAL" clId="{29C06604-3D76-450F-9E84-1B536BABFDC4}" dt="2024-02-23T22:44:37.346" v="41" actId="1076"/>
          <ac:graphicFrameMkLst>
            <pc:docMk/>
            <pc:sldMk cId="0" sldId="264"/>
            <ac:graphicFrameMk id="23" creationId="{088462AF-9A2C-46E4-9AA6-0BF24159004D}"/>
          </ac:graphicFrameMkLst>
        </pc:graphicFrameChg>
      </pc:sldChg>
      <pc:sldChg chg="addSp delSp modSp mod setBg">
        <pc:chgData name="Claudia Elena Rueda Londoño" userId="345f7c93-95c7-46af-ac26-4b8e1240ce49" providerId="ADAL" clId="{29C06604-3D76-450F-9E84-1B536BABFDC4}" dt="2024-02-23T14:00:08.898" v="35" actId="478"/>
        <pc:sldMkLst>
          <pc:docMk/>
          <pc:sldMk cId="0" sldId="265"/>
        </pc:sldMkLst>
        <pc:spChg chg="del">
          <ac:chgData name="Claudia Elena Rueda Londoño" userId="345f7c93-95c7-46af-ac26-4b8e1240ce49" providerId="ADAL" clId="{29C06604-3D76-450F-9E84-1B536BABFDC4}" dt="2024-02-23T14:00:08.898" v="35" actId="478"/>
          <ac:spMkLst>
            <pc:docMk/>
            <pc:sldMk cId="0" sldId="265"/>
            <ac:spMk id="9" creationId="{00000000-0000-0000-0000-000000000000}"/>
          </ac:spMkLst>
        </pc:spChg>
        <pc:spChg chg="del">
          <ac:chgData name="Claudia Elena Rueda Londoño" userId="345f7c93-95c7-46af-ac26-4b8e1240ce49" providerId="ADAL" clId="{29C06604-3D76-450F-9E84-1B536BABFDC4}" dt="2024-02-22T23:38:41.910" v="5" actId="478"/>
          <ac:spMkLst>
            <pc:docMk/>
            <pc:sldMk cId="0" sldId="265"/>
            <ac:spMk id="10" creationId="{00000000-0000-0000-0000-000000000000}"/>
          </ac:spMkLst>
        </pc:spChg>
        <pc:spChg chg="add del mod">
          <ac:chgData name="Claudia Elena Rueda Londoño" userId="345f7c93-95c7-46af-ac26-4b8e1240ce49" providerId="ADAL" clId="{29C06604-3D76-450F-9E84-1B536BABFDC4}" dt="2024-02-22T23:40:37.920" v="18" actId="207"/>
          <ac:spMkLst>
            <pc:docMk/>
            <pc:sldMk cId="0" sldId="265"/>
            <ac:spMk id="11" creationId="{00000000-0000-0000-0000-000000000000}"/>
          </ac:spMkLst>
        </pc:spChg>
        <pc:spChg chg="mod">
          <ac:chgData name="Claudia Elena Rueda Londoño" userId="345f7c93-95c7-46af-ac26-4b8e1240ce49" providerId="ADAL" clId="{29C06604-3D76-450F-9E84-1B536BABFDC4}" dt="2024-02-22T23:40:57.925" v="20" actId="207"/>
          <ac:spMkLst>
            <pc:docMk/>
            <pc:sldMk cId="0" sldId="265"/>
            <ac:spMk id="12" creationId="{00000000-0000-0000-0000-000000000000}"/>
          </ac:spMkLst>
        </pc:spChg>
        <pc:spChg chg="mod">
          <ac:chgData name="Claudia Elena Rueda Londoño" userId="345f7c93-95c7-46af-ac26-4b8e1240ce49" providerId="ADAL" clId="{29C06604-3D76-450F-9E84-1B536BABFDC4}" dt="2024-02-22T23:41:03.736" v="21" actId="207"/>
          <ac:spMkLst>
            <pc:docMk/>
            <pc:sldMk cId="0" sldId="265"/>
            <ac:spMk id="13" creationId="{00000000-0000-0000-0000-000000000000}"/>
          </ac:spMkLst>
        </pc:spChg>
        <pc:grpChg chg="del">
          <ac:chgData name="Claudia Elena Rueda Londoño" userId="345f7c93-95c7-46af-ac26-4b8e1240ce49" providerId="ADAL" clId="{29C06604-3D76-450F-9E84-1B536BABFDC4}" dt="2024-02-22T23:38:46.961" v="8" actId="478"/>
          <ac:grpSpMkLst>
            <pc:docMk/>
            <pc:sldMk cId="0" sldId="265"/>
            <ac:grpSpMk id="2" creationId="{00000000-0000-0000-0000-000000000000}"/>
          </ac:grpSpMkLst>
        </pc:grpChg>
      </pc:sldChg>
      <pc:sldChg chg="modSp mod setBg">
        <pc:chgData name="Claudia Elena Rueda Londoño" userId="345f7c93-95c7-46af-ac26-4b8e1240ce49" providerId="ADAL" clId="{29C06604-3D76-450F-9E84-1B536BABFDC4}" dt="2024-02-22T23:41:50.331" v="22" actId="207"/>
        <pc:sldMkLst>
          <pc:docMk/>
          <pc:sldMk cId="0" sldId="266"/>
        </pc:sldMkLst>
        <pc:spChg chg="mod">
          <ac:chgData name="Claudia Elena Rueda Londoño" userId="345f7c93-95c7-46af-ac26-4b8e1240ce49" providerId="ADAL" clId="{29C06604-3D76-450F-9E84-1B536BABFDC4}" dt="2024-02-22T23:41:50.331" v="22" actId="207"/>
          <ac:spMkLst>
            <pc:docMk/>
            <pc:sldMk cId="0" sldId="266"/>
            <ac:spMk id="13" creationId="{00000000-0000-0000-0000-000000000000}"/>
          </ac:spMkLst>
        </pc:spChg>
      </pc:sldChg>
      <pc:sldChg chg="delSp mod setBg">
        <pc:chgData name="Claudia Elena Rueda Londoño" userId="345f7c93-95c7-46af-ac26-4b8e1240ce49" providerId="ADAL" clId="{29C06604-3D76-450F-9E84-1B536BABFDC4}" dt="2024-02-23T13:57:32.461" v="29" actId="478"/>
        <pc:sldMkLst>
          <pc:docMk/>
          <pc:sldMk cId="0" sldId="269"/>
        </pc:sldMkLst>
        <pc:grpChg chg="del">
          <ac:chgData name="Claudia Elena Rueda Londoño" userId="345f7c93-95c7-46af-ac26-4b8e1240ce49" providerId="ADAL" clId="{29C06604-3D76-450F-9E84-1B536BABFDC4}" dt="2024-02-23T13:57:32.461" v="29" actId="478"/>
          <ac:grpSpMkLst>
            <pc:docMk/>
            <pc:sldMk cId="0" sldId="269"/>
            <ac:grpSpMk id="3" creationId="{00000000-0000-0000-0000-000000000000}"/>
          </ac:grpSpMkLst>
        </pc:grpChg>
      </pc:sldChg>
      <pc:sldChg chg="delSp mod setBg">
        <pc:chgData name="Claudia Elena Rueda Londoño" userId="345f7c93-95c7-46af-ac26-4b8e1240ce49" providerId="ADAL" clId="{29C06604-3D76-450F-9E84-1B536BABFDC4}" dt="2024-02-23T13:57:35.444" v="30" actId="478"/>
        <pc:sldMkLst>
          <pc:docMk/>
          <pc:sldMk cId="0" sldId="270"/>
        </pc:sldMkLst>
        <pc:grpChg chg="del">
          <ac:chgData name="Claudia Elena Rueda Londoño" userId="345f7c93-95c7-46af-ac26-4b8e1240ce49" providerId="ADAL" clId="{29C06604-3D76-450F-9E84-1B536BABFDC4}" dt="2024-02-23T13:57:35.444" v="30" actId="478"/>
          <ac:grpSpMkLst>
            <pc:docMk/>
            <pc:sldMk cId="0" sldId="270"/>
            <ac:grpSpMk id="3" creationId="{00000000-0000-0000-0000-000000000000}"/>
          </ac:grpSpMkLst>
        </pc:grpChg>
      </pc:sldChg>
      <pc:sldChg chg="delSp mod setBg">
        <pc:chgData name="Claudia Elena Rueda Londoño" userId="345f7c93-95c7-46af-ac26-4b8e1240ce49" providerId="ADAL" clId="{29C06604-3D76-450F-9E84-1B536BABFDC4}" dt="2024-02-23T13:57:39.430" v="31" actId="478"/>
        <pc:sldMkLst>
          <pc:docMk/>
          <pc:sldMk cId="0" sldId="271"/>
        </pc:sldMkLst>
        <pc:grpChg chg="del">
          <ac:chgData name="Claudia Elena Rueda Londoño" userId="345f7c93-95c7-46af-ac26-4b8e1240ce49" providerId="ADAL" clId="{29C06604-3D76-450F-9E84-1B536BABFDC4}" dt="2024-02-23T13:57:39.430" v="31" actId="478"/>
          <ac:grpSpMkLst>
            <pc:docMk/>
            <pc:sldMk cId="0" sldId="271"/>
            <ac:grpSpMk id="3" creationId="{00000000-0000-0000-0000-000000000000}"/>
          </ac:grpSpMkLst>
        </pc:grpChg>
      </pc:sldChg>
      <pc:sldChg chg="delSp mod setBg">
        <pc:chgData name="Claudia Elena Rueda Londoño" userId="345f7c93-95c7-46af-ac26-4b8e1240ce49" providerId="ADAL" clId="{29C06604-3D76-450F-9E84-1B536BABFDC4}" dt="2024-02-23T13:57:44.227" v="32" actId="478"/>
        <pc:sldMkLst>
          <pc:docMk/>
          <pc:sldMk cId="0" sldId="272"/>
        </pc:sldMkLst>
        <pc:grpChg chg="del">
          <ac:chgData name="Claudia Elena Rueda Londoño" userId="345f7c93-95c7-46af-ac26-4b8e1240ce49" providerId="ADAL" clId="{29C06604-3D76-450F-9E84-1B536BABFDC4}" dt="2024-02-23T13:57:44.227" v="32" actId="478"/>
          <ac:grpSpMkLst>
            <pc:docMk/>
            <pc:sldMk cId="0" sldId="272"/>
            <ac:grpSpMk id="3" creationId="{00000000-0000-0000-0000-000000000000}"/>
          </ac:grpSpMkLst>
        </pc:grpChg>
      </pc:sldChg>
      <pc:sldChg chg="setBg">
        <pc:chgData name="Claudia Elena Rueda Londoño" userId="345f7c93-95c7-46af-ac26-4b8e1240ce49" providerId="ADAL" clId="{29C06604-3D76-450F-9E84-1B536BABFDC4}" dt="2024-02-22T23:37:43.402" v="2"/>
        <pc:sldMkLst>
          <pc:docMk/>
          <pc:sldMk cId="0" sldId="273"/>
        </pc:sldMkLst>
      </pc:sldChg>
      <pc:sldChg chg="delSp mod">
        <pc:chgData name="Claudia Elena Rueda Londoño" userId="345f7c93-95c7-46af-ac26-4b8e1240ce49" providerId="ADAL" clId="{29C06604-3D76-450F-9E84-1B536BABFDC4}" dt="2024-02-23T13:57:16.449" v="28" actId="478"/>
        <pc:sldMkLst>
          <pc:docMk/>
          <pc:sldMk cId="1381491358" sldId="282"/>
        </pc:sldMkLst>
        <pc:grpChg chg="del">
          <ac:chgData name="Claudia Elena Rueda Londoño" userId="345f7c93-95c7-46af-ac26-4b8e1240ce49" providerId="ADAL" clId="{29C06604-3D76-450F-9E84-1B536BABFDC4}" dt="2024-02-23T13:57:16.449" v="28" actId="478"/>
          <ac:grpSpMkLst>
            <pc:docMk/>
            <pc:sldMk cId="1381491358" sldId="282"/>
            <ac:grpSpMk id="3" creationId="{00000000-0000-0000-0000-000000000000}"/>
          </ac:grpSpMkLst>
        </pc:grpChg>
      </pc:sldChg>
      <pc:sldChg chg="setBg">
        <pc:chgData name="Claudia Elena Rueda Londoño" userId="345f7c93-95c7-46af-ac26-4b8e1240ce49" providerId="ADAL" clId="{29C06604-3D76-450F-9E84-1B536BABFDC4}" dt="2024-02-22T23:37:43.402" v="2"/>
        <pc:sldMkLst>
          <pc:docMk/>
          <pc:sldMk cId="2345395902" sldId="284"/>
        </pc:sldMkLst>
      </pc:sldChg>
      <pc:sldChg chg="setBg">
        <pc:chgData name="Claudia Elena Rueda Londoño" userId="345f7c93-95c7-46af-ac26-4b8e1240ce49" providerId="ADAL" clId="{29C06604-3D76-450F-9E84-1B536BABFDC4}" dt="2024-02-22T23:37:43.402" v="2"/>
        <pc:sldMkLst>
          <pc:docMk/>
          <pc:sldMk cId="3628906279" sldId="285"/>
        </pc:sldMkLst>
      </pc:sldChg>
      <pc:sldMasterChg chg="setBg modSldLayout">
        <pc:chgData name="Claudia Elena Rueda Londoño" userId="345f7c93-95c7-46af-ac26-4b8e1240ce49" providerId="ADAL" clId="{29C06604-3D76-450F-9E84-1B536BABFDC4}" dt="2024-02-22T23:37:43.402" v="2"/>
        <pc:sldMasterMkLst>
          <pc:docMk/>
          <pc:sldMasterMk cId="0" sldId="2147483648"/>
        </pc:sldMasterMkLst>
        <pc:sldLayoutChg chg="setBg">
          <pc:chgData name="Claudia Elena Rueda Londoño" userId="345f7c93-95c7-46af-ac26-4b8e1240ce49" providerId="ADAL" clId="{29C06604-3D76-450F-9E84-1B536BABFDC4}" dt="2024-02-22T23:37:43.402" v="2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Claudia Elena Rueda Londoño" userId="345f7c93-95c7-46af-ac26-4b8e1240ce49" providerId="ADAL" clId="{29C06604-3D76-450F-9E84-1B536BABFDC4}" dt="2024-02-22T23:37:43.402" v="2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Claudia Elena Rueda Londoño" userId="345f7c93-95c7-46af-ac26-4b8e1240ce49" providerId="ADAL" clId="{29C06604-3D76-450F-9E84-1B536BABFDC4}" dt="2024-02-22T23:37:43.402" v="2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Claudia Elena Rueda Londoño" userId="345f7c93-95c7-46af-ac26-4b8e1240ce49" providerId="ADAL" clId="{29C06604-3D76-450F-9E84-1B536BABFDC4}" dt="2024-02-22T23:37:43.402" v="2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Claudia Elena Rueda Londoño" userId="345f7c93-95c7-46af-ac26-4b8e1240ce49" providerId="ADAL" clId="{29C06604-3D76-450F-9E84-1B536BABFDC4}" dt="2024-02-22T23:37:43.402" v="2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Claudia Elena Rueda Londoño" userId="345f7c93-95c7-46af-ac26-4b8e1240ce49" providerId="ADAL" clId="{29C06604-3D76-450F-9E84-1B536BABFDC4}" dt="2024-02-22T23:37:43.402" v="2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Claudia Elena Rueda Londoño" userId="345f7c93-95c7-46af-ac26-4b8e1240ce49" providerId="ADAL" clId="{29C06604-3D76-450F-9E84-1B536BABFDC4}" dt="2024-02-22T23:37:43.402" v="2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Claudia Elena Rueda Londoño" userId="345f7c93-95c7-46af-ac26-4b8e1240ce49" providerId="ADAL" clId="{29C06604-3D76-450F-9E84-1B536BABFDC4}" dt="2024-02-22T23:37:43.402" v="2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Claudia Elena Rueda Londoño" userId="345f7c93-95c7-46af-ac26-4b8e1240ce49" providerId="ADAL" clId="{29C06604-3D76-450F-9E84-1B536BABFDC4}" dt="2024-02-22T23:37:43.402" v="2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Claudia Elena Rueda Londoño" userId="345f7c93-95c7-46af-ac26-4b8e1240ce49" providerId="ADAL" clId="{29C06604-3D76-450F-9E84-1B536BABFDC4}" dt="2024-02-22T23:37:43.402" v="2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Claudia Elena Rueda Londoño" userId="345f7c93-95c7-46af-ac26-4b8e1240ce49" providerId="ADAL" clId="{29C06604-3D76-450F-9E84-1B536BABFDC4}" dt="2024-02-22T23:37:43.402" v="2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  <pc:docChgLst>
    <pc:chgData name="Claudia Elena Rueda Londoño" userId="345f7c93-95c7-46af-ac26-4b8e1240ce49" providerId="ADAL" clId="{A2CCED4F-01F2-4096-8568-51DD07D27278}"/>
    <pc:docChg chg="undo custSel modSld">
      <pc:chgData name="Claudia Elena Rueda Londoño" userId="345f7c93-95c7-46af-ac26-4b8e1240ce49" providerId="ADAL" clId="{A2CCED4F-01F2-4096-8568-51DD07D27278}" dt="2024-03-22T18:05:44.034" v="46" actId="20577"/>
      <pc:docMkLst>
        <pc:docMk/>
      </pc:docMkLst>
      <pc:sldChg chg="modSp">
        <pc:chgData name="Claudia Elena Rueda Londoño" userId="345f7c93-95c7-46af-ac26-4b8e1240ce49" providerId="ADAL" clId="{A2CCED4F-01F2-4096-8568-51DD07D27278}" dt="2024-03-22T15:43:15.238" v="3" actId="20577"/>
        <pc:sldMkLst>
          <pc:docMk/>
          <pc:sldMk cId="0" sldId="259"/>
        </pc:sldMkLst>
        <pc:graphicFrameChg chg="modGraphic">
          <ac:chgData name="Claudia Elena Rueda Londoño" userId="345f7c93-95c7-46af-ac26-4b8e1240ce49" providerId="ADAL" clId="{A2CCED4F-01F2-4096-8568-51DD07D27278}" dt="2024-03-22T15:43:15.238" v="3" actId="20577"/>
          <ac:graphicFrameMkLst>
            <pc:docMk/>
            <pc:sldMk cId="0" sldId="259"/>
            <ac:graphicFrameMk id="38" creationId="{ADDE400E-C6B9-42E5-89D7-38F8EF2CF7B0}"/>
          </ac:graphicFrameMkLst>
        </pc:graphicFrameChg>
      </pc:sldChg>
      <pc:sldChg chg="modSp">
        <pc:chgData name="Claudia Elena Rueda Londoño" userId="345f7c93-95c7-46af-ac26-4b8e1240ce49" providerId="ADAL" clId="{A2CCED4F-01F2-4096-8568-51DD07D27278}" dt="2024-03-22T18:05:44.034" v="46" actId="20577"/>
        <pc:sldMkLst>
          <pc:docMk/>
          <pc:sldMk cId="0" sldId="260"/>
        </pc:sldMkLst>
        <pc:graphicFrameChg chg="modGraphic">
          <ac:chgData name="Claudia Elena Rueda Londoño" userId="345f7c93-95c7-46af-ac26-4b8e1240ce49" providerId="ADAL" clId="{A2CCED4F-01F2-4096-8568-51DD07D27278}" dt="2024-03-22T18:05:44.034" v="46" actId="20577"/>
          <ac:graphicFrameMkLst>
            <pc:docMk/>
            <pc:sldMk cId="0" sldId="260"/>
            <ac:graphicFrameMk id="27" creationId="{1DBF5DF3-A4C8-48F6-9C13-DA154925D520}"/>
          </ac:graphicFrameMkLst>
        </pc:graphicFrameChg>
      </pc:sldChg>
      <pc:sldChg chg="modSp">
        <pc:chgData name="Claudia Elena Rueda Londoño" userId="345f7c93-95c7-46af-ac26-4b8e1240ce49" providerId="ADAL" clId="{A2CCED4F-01F2-4096-8568-51DD07D27278}" dt="2024-03-22T16:27:29.835" v="9" actId="207"/>
        <pc:sldMkLst>
          <pc:docMk/>
          <pc:sldMk cId="0" sldId="262"/>
        </pc:sldMkLst>
        <pc:spChg chg="mod">
          <ac:chgData name="Claudia Elena Rueda Londoño" userId="345f7c93-95c7-46af-ac26-4b8e1240ce49" providerId="ADAL" clId="{A2CCED4F-01F2-4096-8568-51DD07D27278}" dt="2024-03-22T16:27:29.835" v="9" actId="207"/>
          <ac:spMkLst>
            <pc:docMk/>
            <pc:sldMk cId="0" sldId="262"/>
            <ac:spMk id="15" creationId="{00000000-0000-0000-0000-000000000000}"/>
          </ac:spMkLst>
        </pc:spChg>
      </pc:sldChg>
      <pc:sldChg chg="modSp">
        <pc:chgData name="Claudia Elena Rueda Londoño" userId="345f7c93-95c7-46af-ac26-4b8e1240ce49" providerId="ADAL" clId="{A2CCED4F-01F2-4096-8568-51DD07D27278}" dt="2024-03-22T16:51:03.280" v="24" actId="108"/>
        <pc:sldMkLst>
          <pc:docMk/>
          <pc:sldMk cId="0" sldId="266"/>
        </pc:sldMkLst>
        <pc:graphicFrameChg chg="mod modGraphic">
          <ac:chgData name="Claudia Elena Rueda Londoño" userId="345f7c93-95c7-46af-ac26-4b8e1240ce49" providerId="ADAL" clId="{A2CCED4F-01F2-4096-8568-51DD07D27278}" dt="2024-03-22T16:51:03.280" v="24" actId="108"/>
          <ac:graphicFrameMkLst>
            <pc:docMk/>
            <pc:sldMk cId="0" sldId="266"/>
            <ac:graphicFrameMk id="4" creationId="{76799C2B-9717-416F-86C8-FA82EED70537}"/>
          </ac:graphicFrameMkLst>
        </pc:graphicFrameChg>
      </pc:sldChg>
      <pc:sldChg chg="modSp">
        <pc:chgData name="Claudia Elena Rueda Londoño" userId="345f7c93-95c7-46af-ac26-4b8e1240ce49" providerId="ADAL" clId="{A2CCED4F-01F2-4096-8568-51DD07D27278}" dt="2024-03-22T16:55:39.058" v="40" actId="255"/>
        <pc:sldMkLst>
          <pc:docMk/>
          <pc:sldMk cId="1198638927" sldId="287"/>
        </pc:sldMkLst>
        <pc:graphicFrameChg chg="mod modGraphic">
          <ac:chgData name="Claudia Elena Rueda Londoño" userId="345f7c93-95c7-46af-ac26-4b8e1240ce49" providerId="ADAL" clId="{A2CCED4F-01F2-4096-8568-51DD07D27278}" dt="2024-03-22T16:55:39.058" v="40" actId="255"/>
          <ac:graphicFrameMkLst>
            <pc:docMk/>
            <pc:sldMk cId="1198638927" sldId="287"/>
            <ac:graphicFrameMk id="3" creationId="{BF71BC09-421E-465C-B33B-138E4817F539}"/>
          </ac:graphicFrameMkLst>
        </pc:graphicFrameChg>
      </pc:sldChg>
      <pc:sldChg chg="modSp">
        <pc:chgData name="Claudia Elena Rueda Londoño" userId="345f7c93-95c7-46af-ac26-4b8e1240ce49" providerId="ADAL" clId="{A2CCED4F-01F2-4096-8568-51DD07D27278}" dt="2024-03-22T16:56:06.437" v="42" actId="255"/>
        <pc:sldMkLst>
          <pc:docMk/>
          <pc:sldMk cId="4183771355" sldId="288"/>
        </pc:sldMkLst>
        <pc:graphicFrameChg chg="mod modGraphic">
          <ac:chgData name="Claudia Elena Rueda Londoño" userId="345f7c93-95c7-46af-ac26-4b8e1240ce49" providerId="ADAL" clId="{A2CCED4F-01F2-4096-8568-51DD07D27278}" dt="2024-03-22T16:56:06.437" v="42" actId="255"/>
          <ac:graphicFrameMkLst>
            <pc:docMk/>
            <pc:sldMk cId="4183771355" sldId="288"/>
            <ac:graphicFrameMk id="3" creationId="{BF71BC09-421E-465C-B33B-138E4817F539}"/>
          </ac:graphicFrameMkLst>
        </pc:graphicFrameChg>
      </pc:sldChg>
    </pc:docChg>
  </pc:docChgLst>
  <pc:docChgLst>
    <pc:chgData name="Claudia Elena Rueda Londoño" userId="345f7c93-95c7-46af-ac26-4b8e1240ce49" providerId="ADAL" clId="{FA9EFCBC-9DDC-49A1-BD35-23D557C6B887}"/>
    <pc:docChg chg="undo redo custSel addSld delSld modSld">
      <pc:chgData name="Claudia Elena Rueda Londoño" userId="345f7c93-95c7-46af-ac26-4b8e1240ce49" providerId="ADAL" clId="{FA9EFCBC-9DDC-49A1-BD35-23D557C6B887}" dt="2024-02-28T20:55:48.941" v="3508" actId="20577"/>
      <pc:docMkLst>
        <pc:docMk/>
      </pc:docMkLst>
      <pc:sldChg chg="addSp delSp modSp mod setBg addCm delCm">
        <pc:chgData name="Claudia Elena Rueda Londoño" userId="345f7c93-95c7-46af-ac26-4b8e1240ce49" providerId="ADAL" clId="{FA9EFCBC-9DDC-49A1-BD35-23D557C6B887}" dt="2024-02-28T20:38:31.216" v="3496" actId="1076"/>
        <pc:sldMkLst>
          <pc:docMk/>
          <pc:sldMk cId="0" sldId="258"/>
        </pc:sldMkLst>
        <pc:spChg chg="del mod">
          <ac:chgData name="Claudia Elena Rueda Londoño" userId="345f7c93-95c7-46af-ac26-4b8e1240ce49" providerId="ADAL" clId="{FA9EFCBC-9DDC-49A1-BD35-23D557C6B887}" dt="2024-02-21T14:35:46.623" v="639" actId="478"/>
          <ac:spMkLst>
            <pc:docMk/>
            <pc:sldMk cId="0" sldId="258"/>
            <ac:spMk id="12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1T14:03:21.940" v="626" actId="20577"/>
          <ac:spMkLst>
            <pc:docMk/>
            <pc:sldMk cId="0" sldId="258"/>
            <ac:spMk id="13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5:12:26.738" v="1427" actId="207"/>
          <ac:spMkLst>
            <pc:docMk/>
            <pc:sldMk cId="0" sldId="258"/>
            <ac:spMk id="14" creationId="{00000000-0000-0000-0000-000000000000}"/>
          </ac:spMkLst>
        </pc:spChg>
        <pc:spChg chg="add del mod">
          <ac:chgData name="Claudia Elena Rueda Londoño" userId="345f7c93-95c7-46af-ac26-4b8e1240ce49" providerId="ADAL" clId="{FA9EFCBC-9DDC-49A1-BD35-23D557C6B887}" dt="2024-02-21T15:27:22.825" v="840" actId="478"/>
          <ac:spMkLst>
            <pc:docMk/>
            <pc:sldMk cId="0" sldId="258"/>
            <ac:spMk id="15" creationId="{2F20F2C2-EF27-4A5F-A4AF-CE05887E31B0}"/>
          </ac:spMkLst>
        </pc:spChg>
        <pc:grpChg chg="del">
          <ac:chgData name="Claudia Elena Rueda Londoño" userId="345f7c93-95c7-46af-ac26-4b8e1240ce49" providerId="ADAL" clId="{FA9EFCBC-9DDC-49A1-BD35-23D557C6B887}" dt="2024-02-21T14:03:00.274" v="617" actId="478"/>
          <ac:grpSpMkLst>
            <pc:docMk/>
            <pc:sldMk cId="0" sldId="258"/>
            <ac:grpSpMk id="2" creationId="{00000000-0000-0000-0000-000000000000}"/>
          </ac:grpSpMkLst>
        </pc:grpChg>
        <pc:graphicFrameChg chg="add mod">
          <ac:chgData name="Claudia Elena Rueda Londoño" userId="345f7c93-95c7-46af-ac26-4b8e1240ce49" providerId="ADAL" clId="{FA9EFCBC-9DDC-49A1-BD35-23D557C6B887}" dt="2024-02-21T14:36:35.970" v="649" actId="14100"/>
          <ac:graphicFrameMkLst>
            <pc:docMk/>
            <pc:sldMk cId="0" sldId="258"/>
            <ac:graphicFrameMk id="16" creationId="{57765A95-4DA9-401B-B1CA-55902B5F923A}"/>
          </ac:graphicFrameMkLst>
        </pc:graphicFrameChg>
        <pc:graphicFrameChg chg="add">
          <ac:chgData name="Claudia Elena Rueda Londoño" userId="345f7c93-95c7-46af-ac26-4b8e1240ce49" providerId="ADAL" clId="{FA9EFCBC-9DDC-49A1-BD35-23D557C6B887}" dt="2024-02-21T14:36:39.532" v="651"/>
          <ac:graphicFrameMkLst>
            <pc:docMk/>
            <pc:sldMk cId="0" sldId="258"/>
            <ac:graphicFrameMk id="18" creationId="{57765A95-4DA9-401B-B1CA-55902B5F923A}"/>
          </ac:graphicFrameMkLst>
        </pc:graphicFrameChg>
        <pc:graphicFrameChg chg="add del mod">
          <ac:chgData name="Claudia Elena Rueda Londoño" userId="345f7c93-95c7-46af-ac26-4b8e1240ce49" providerId="ADAL" clId="{FA9EFCBC-9DDC-49A1-BD35-23D557C6B887}" dt="2024-02-21T14:40:42.219" v="721" actId="478"/>
          <ac:graphicFrameMkLst>
            <pc:docMk/>
            <pc:sldMk cId="0" sldId="258"/>
            <ac:graphicFrameMk id="19" creationId="{57765A95-4DA9-401B-B1CA-55902B5F923A}"/>
          </ac:graphicFrameMkLst>
        </pc:graphicFrameChg>
        <pc:graphicFrameChg chg="add del mod">
          <ac:chgData name="Claudia Elena Rueda Londoño" userId="345f7c93-95c7-46af-ac26-4b8e1240ce49" providerId="ADAL" clId="{FA9EFCBC-9DDC-49A1-BD35-23D557C6B887}" dt="2024-02-21T14:40:54.084" v="727" actId="478"/>
          <ac:graphicFrameMkLst>
            <pc:docMk/>
            <pc:sldMk cId="0" sldId="258"/>
            <ac:graphicFrameMk id="20" creationId="{57765A95-4DA9-401B-B1CA-55902B5F923A}"/>
          </ac:graphicFrameMkLst>
        </pc:graphicFrameChg>
        <pc:graphicFrameChg chg="add del mod">
          <ac:chgData name="Claudia Elena Rueda Londoño" userId="345f7c93-95c7-46af-ac26-4b8e1240ce49" providerId="ADAL" clId="{FA9EFCBC-9DDC-49A1-BD35-23D557C6B887}" dt="2024-02-21T14:53:21.611" v="736" actId="478"/>
          <ac:graphicFrameMkLst>
            <pc:docMk/>
            <pc:sldMk cId="0" sldId="258"/>
            <ac:graphicFrameMk id="21" creationId="{57765A95-4DA9-401B-B1CA-55902B5F923A}"/>
          </ac:graphicFrameMkLst>
        </pc:graphicFrameChg>
        <pc:graphicFrameChg chg="add mod">
          <ac:chgData name="Claudia Elena Rueda Londoño" userId="345f7c93-95c7-46af-ac26-4b8e1240ce49" providerId="ADAL" clId="{FA9EFCBC-9DDC-49A1-BD35-23D557C6B887}" dt="2024-02-28T20:38:31.216" v="3496" actId="1076"/>
          <ac:graphicFrameMkLst>
            <pc:docMk/>
            <pc:sldMk cId="0" sldId="258"/>
            <ac:graphicFrameMk id="22" creationId="{57765A95-4DA9-401B-B1CA-55902B5F923A}"/>
          </ac:graphicFrameMkLst>
        </pc:graphicFrameChg>
        <pc:picChg chg="add del mod">
          <ac:chgData name="Claudia Elena Rueda Londoño" userId="345f7c93-95c7-46af-ac26-4b8e1240ce49" providerId="ADAL" clId="{FA9EFCBC-9DDC-49A1-BD35-23D557C6B887}" dt="2024-02-21T14:38:17.072" v="681" actId="478"/>
          <ac:picMkLst>
            <pc:docMk/>
            <pc:sldMk cId="0" sldId="258"/>
            <ac:picMk id="17" creationId="{DCB71317-C4D6-43B6-8291-0375B4823238}"/>
          </ac:picMkLst>
        </pc:picChg>
      </pc:sldChg>
      <pc:sldChg chg="delSp modSp">
        <pc:chgData name="Claudia Elena Rueda Londoño" userId="345f7c93-95c7-46af-ac26-4b8e1240ce49" providerId="ADAL" clId="{FA9EFCBC-9DDC-49A1-BD35-23D557C6B887}" dt="2024-02-28T20:38:41.890" v="3498" actId="20577"/>
        <pc:sldMkLst>
          <pc:docMk/>
          <pc:sldMk cId="0" sldId="259"/>
        </pc:sldMkLst>
        <pc:spChg chg="del">
          <ac:chgData name="Claudia Elena Rueda Londoño" userId="345f7c93-95c7-46af-ac26-4b8e1240ce49" providerId="ADAL" clId="{FA9EFCBC-9DDC-49A1-BD35-23D557C6B887}" dt="2024-02-21T16:56:27.532" v="906" actId="478"/>
          <ac:spMkLst>
            <pc:docMk/>
            <pc:sldMk cId="0" sldId="259"/>
            <ac:spMk id="11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5:07:10.415" v="1379" actId="1076"/>
          <ac:spMkLst>
            <pc:docMk/>
            <pc:sldMk cId="0" sldId="259"/>
            <ac:spMk id="12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5:12:30.587" v="1428" actId="207"/>
          <ac:spMkLst>
            <pc:docMk/>
            <pc:sldMk cId="0" sldId="259"/>
            <ac:spMk id="13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6:34:04.133" v="2685" actId="20577"/>
          <ac:spMkLst>
            <pc:docMk/>
            <pc:sldMk cId="0" sldId="259"/>
            <ac:spMk id="14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5:13:30.354" v="1442" actId="1076"/>
          <ac:spMkLst>
            <pc:docMk/>
            <pc:sldMk cId="0" sldId="259"/>
            <ac:spMk id="15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8T20:38:41.890" v="3498" actId="20577"/>
          <ac:spMkLst>
            <pc:docMk/>
            <pc:sldMk cId="0" sldId="259"/>
            <ac:spMk id="16" creationId="{00000000-0000-0000-0000-000000000000}"/>
          </ac:spMkLst>
        </pc:spChg>
        <pc:spChg chg="del">
          <ac:chgData name="Claudia Elena Rueda Londoño" userId="345f7c93-95c7-46af-ac26-4b8e1240ce49" providerId="ADAL" clId="{FA9EFCBC-9DDC-49A1-BD35-23D557C6B887}" dt="2024-02-21T16:56:29.578" v="907" actId="478"/>
          <ac:spMkLst>
            <pc:docMk/>
            <pc:sldMk cId="0" sldId="259"/>
            <ac:spMk id="21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5:10:08.561" v="1419" actId="1076"/>
          <ac:spMkLst>
            <pc:docMk/>
            <pc:sldMk cId="0" sldId="259"/>
            <ac:spMk id="22" creationId="{00000000-0000-0000-0000-000000000000}"/>
          </ac:spMkLst>
        </pc:spChg>
        <pc:spChg chg="del mod">
          <ac:chgData name="Claudia Elena Rueda Londoño" userId="345f7c93-95c7-46af-ac26-4b8e1240ce49" providerId="ADAL" clId="{FA9EFCBC-9DDC-49A1-BD35-23D557C6B887}" dt="2024-02-22T15:08:05.265" v="1384" actId="478"/>
          <ac:spMkLst>
            <pc:docMk/>
            <pc:sldMk cId="0" sldId="259"/>
            <ac:spMk id="39" creationId="{4ADFD3CA-1517-411C-8517-A119CB64F93F}"/>
          </ac:spMkLst>
        </pc:spChg>
        <pc:graphicFrameChg chg="mod modGraphic">
          <ac:chgData name="Claudia Elena Rueda Londoño" userId="345f7c93-95c7-46af-ac26-4b8e1240ce49" providerId="ADAL" clId="{FA9EFCBC-9DDC-49A1-BD35-23D557C6B887}" dt="2024-02-27T22:54:21.430" v="2816" actId="207"/>
          <ac:graphicFrameMkLst>
            <pc:docMk/>
            <pc:sldMk cId="0" sldId="259"/>
            <ac:graphicFrameMk id="37" creationId="{7531FA95-16EC-4074-A39C-668EDBFB013E}"/>
          </ac:graphicFrameMkLst>
        </pc:graphicFrameChg>
        <pc:graphicFrameChg chg="mod modGraphic">
          <ac:chgData name="Claudia Elena Rueda Londoño" userId="345f7c93-95c7-46af-ac26-4b8e1240ce49" providerId="ADAL" clId="{FA9EFCBC-9DDC-49A1-BD35-23D557C6B887}" dt="2024-02-22T15:09:33.466" v="1415" actId="403"/>
          <ac:graphicFrameMkLst>
            <pc:docMk/>
            <pc:sldMk cId="0" sldId="259"/>
            <ac:graphicFrameMk id="38" creationId="{ADDE400E-C6B9-42E5-89D7-38F8EF2CF7B0}"/>
          </ac:graphicFrameMkLst>
        </pc:graphicFrameChg>
      </pc:sldChg>
      <pc:sldChg chg="delSp modSp">
        <pc:chgData name="Claudia Elena Rueda Londoño" userId="345f7c93-95c7-46af-ac26-4b8e1240ce49" providerId="ADAL" clId="{FA9EFCBC-9DDC-49A1-BD35-23D557C6B887}" dt="2024-02-22T15:12:40.675" v="1431" actId="207"/>
        <pc:sldMkLst>
          <pc:docMk/>
          <pc:sldMk cId="0" sldId="260"/>
        </pc:sldMkLst>
        <pc:spChg chg="del">
          <ac:chgData name="Claudia Elena Rueda Londoño" userId="345f7c93-95c7-46af-ac26-4b8e1240ce49" providerId="ADAL" clId="{FA9EFCBC-9DDC-49A1-BD35-23D557C6B887}" dt="2024-02-22T13:47:16.749" v="1020" actId="478"/>
          <ac:spMkLst>
            <pc:docMk/>
            <pc:sldMk cId="0" sldId="260"/>
            <ac:spMk id="11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3:49:46.040" v="1041" actId="207"/>
          <ac:spMkLst>
            <pc:docMk/>
            <pc:sldMk cId="0" sldId="260"/>
            <ac:spMk id="12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5:12:40.675" v="1431" actId="207"/>
          <ac:spMkLst>
            <pc:docMk/>
            <pc:sldMk cId="0" sldId="260"/>
            <ac:spMk id="13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3:47:22.145" v="1023" actId="20577"/>
          <ac:spMkLst>
            <pc:docMk/>
            <pc:sldMk cId="0" sldId="260"/>
            <ac:spMk id="14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5:12:39.013" v="1430" actId="207"/>
          <ac:spMkLst>
            <pc:docMk/>
            <pc:sldMk cId="0" sldId="260"/>
            <ac:spMk id="16" creationId="{00000000-0000-0000-0000-000000000000}"/>
          </ac:spMkLst>
        </pc:spChg>
        <pc:spChg chg="del">
          <ac:chgData name="Claudia Elena Rueda Londoño" userId="345f7c93-95c7-46af-ac26-4b8e1240ce49" providerId="ADAL" clId="{FA9EFCBC-9DDC-49A1-BD35-23D557C6B887}" dt="2024-02-22T13:47:17.716" v="1021" actId="478"/>
          <ac:spMkLst>
            <pc:docMk/>
            <pc:sldMk cId="0" sldId="260"/>
            <ac:spMk id="20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4:55:45.197" v="1252" actId="1076"/>
          <ac:spMkLst>
            <pc:docMk/>
            <pc:sldMk cId="0" sldId="260"/>
            <ac:spMk id="21" creationId="{00000000-0000-0000-0000-000000000000}"/>
          </ac:spMkLst>
        </pc:spChg>
        <pc:spChg chg="del mod">
          <ac:chgData name="Claudia Elena Rueda Londoño" userId="345f7c93-95c7-46af-ac26-4b8e1240ce49" providerId="ADAL" clId="{FA9EFCBC-9DDC-49A1-BD35-23D557C6B887}" dt="2024-02-22T14:57:52.974" v="1288" actId="478"/>
          <ac:spMkLst>
            <pc:docMk/>
            <pc:sldMk cId="0" sldId="260"/>
            <ac:spMk id="26" creationId="{A646290A-D67F-4494-A041-14423DAF2004}"/>
          </ac:spMkLst>
        </pc:spChg>
        <pc:graphicFrameChg chg="mod modGraphic">
          <ac:chgData name="Claudia Elena Rueda Londoño" userId="345f7c93-95c7-46af-ac26-4b8e1240ce49" providerId="ADAL" clId="{FA9EFCBC-9DDC-49A1-BD35-23D557C6B887}" dt="2024-02-22T15:04:32.455" v="1344" actId="207"/>
          <ac:graphicFrameMkLst>
            <pc:docMk/>
            <pc:sldMk cId="0" sldId="260"/>
            <ac:graphicFrameMk id="27" creationId="{1DBF5DF3-A4C8-48F6-9C13-DA154925D520}"/>
          </ac:graphicFrameMkLst>
        </pc:graphicFrameChg>
      </pc:sldChg>
      <pc:sldChg chg="delSp modSp">
        <pc:chgData name="Claudia Elena Rueda Londoño" userId="345f7c93-95c7-46af-ac26-4b8e1240ce49" providerId="ADAL" clId="{FA9EFCBC-9DDC-49A1-BD35-23D557C6B887}" dt="2024-02-28T20:55:48.941" v="3508" actId="20577"/>
        <pc:sldMkLst>
          <pc:docMk/>
          <pc:sldMk cId="0" sldId="261"/>
        </pc:sldMkLst>
        <pc:spChg chg="del">
          <ac:chgData name="Claudia Elena Rueda Londoño" userId="345f7c93-95c7-46af-ac26-4b8e1240ce49" providerId="ADAL" clId="{FA9EFCBC-9DDC-49A1-BD35-23D557C6B887}" dt="2024-02-22T14:33:13.700" v="1192" actId="478"/>
          <ac:spMkLst>
            <pc:docMk/>
            <pc:sldMk cId="0" sldId="261"/>
            <ac:spMk id="9" creationId="{00000000-0000-0000-0000-000000000000}"/>
          </ac:spMkLst>
        </pc:spChg>
        <pc:spChg chg="del">
          <ac:chgData name="Claudia Elena Rueda Londoño" userId="345f7c93-95c7-46af-ac26-4b8e1240ce49" providerId="ADAL" clId="{FA9EFCBC-9DDC-49A1-BD35-23D557C6B887}" dt="2024-02-22T14:21:09.631" v="1120" actId="478"/>
          <ac:spMkLst>
            <pc:docMk/>
            <pc:sldMk cId="0" sldId="261"/>
            <ac:spMk id="10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4:18:59.247" v="1116" actId="207"/>
          <ac:spMkLst>
            <pc:docMk/>
            <pc:sldMk cId="0" sldId="261"/>
            <ac:spMk id="12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5:12:45.371" v="1432" actId="207"/>
          <ac:spMkLst>
            <pc:docMk/>
            <pc:sldMk cId="0" sldId="261"/>
            <ac:spMk id="13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5:12:47.733" v="1433" actId="207"/>
          <ac:spMkLst>
            <pc:docMk/>
            <pc:sldMk cId="0" sldId="261"/>
            <ac:spMk id="14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6:34:13.492" v="2689" actId="20577"/>
          <ac:spMkLst>
            <pc:docMk/>
            <pc:sldMk cId="0" sldId="261"/>
            <ac:spMk id="18" creationId="{00000000-0000-0000-0000-000000000000}"/>
          </ac:spMkLst>
        </pc:spChg>
        <pc:grpChg chg="del mod">
          <ac:chgData name="Claudia Elena Rueda Londoño" userId="345f7c93-95c7-46af-ac26-4b8e1240ce49" providerId="ADAL" clId="{FA9EFCBC-9DDC-49A1-BD35-23D557C6B887}" dt="2024-02-22T14:21:56.262" v="1121" actId="478"/>
          <ac:grpSpMkLst>
            <pc:docMk/>
            <pc:sldMk cId="0" sldId="261"/>
            <ac:grpSpMk id="2" creationId="{00000000-0000-0000-0000-000000000000}"/>
          </ac:grpSpMkLst>
        </pc:grpChg>
        <pc:graphicFrameChg chg="mod modGraphic">
          <ac:chgData name="Claudia Elena Rueda Londoño" userId="345f7c93-95c7-46af-ac26-4b8e1240ce49" providerId="ADAL" clId="{FA9EFCBC-9DDC-49A1-BD35-23D557C6B887}" dt="2024-02-28T20:55:48.941" v="3508" actId="20577"/>
          <ac:graphicFrameMkLst>
            <pc:docMk/>
            <pc:sldMk cId="0" sldId="261"/>
            <ac:graphicFrameMk id="11" creationId="{00000000-0000-0000-0000-000000000000}"/>
          </ac:graphicFrameMkLst>
        </pc:graphicFrameChg>
      </pc:sldChg>
      <pc:sldChg chg="addSp delSp modSp">
        <pc:chgData name="Claudia Elena Rueda Londoño" userId="345f7c93-95c7-46af-ac26-4b8e1240ce49" providerId="ADAL" clId="{FA9EFCBC-9DDC-49A1-BD35-23D557C6B887}" dt="2024-02-22T16:34:17.861" v="2691" actId="20577"/>
        <pc:sldMkLst>
          <pc:docMk/>
          <pc:sldMk cId="0" sldId="262"/>
        </pc:sldMkLst>
        <pc:spChg chg="del mod">
          <ac:chgData name="Claudia Elena Rueda Londoño" userId="345f7c93-95c7-46af-ac26-4b8e1240ce49" providerId="ADAL" clId="{FA9EFCBC-9DDC-49A1-BD35-23D557C6B887}" dt="2024-02-22T16:25:15.960" v="2662" actId="478"/>
          <ac:spMkLst>
            <pc:docMk/>
            <pc:sldMk cId="0" sldId="262"/>
            <ac:spMk id="9" creationId="{00000000-0000-0000-0000-000000000000}"/>
          </ac:spMkLst>
        </pc:spChg>
        <pc:spChg chg="del">
          <ac:chgData name="Claudia Elena Rueda Londoño" userId="345f7c93-95c7-46af-ac26-4b8e1240ce49" providerId="ADAL" clId="{FA9EFCBC-9DDC-49A1-BD35-23D557C6B887}" dt="2024-02-22T16:25:14.313" v="2660" actId="478"/>
          <ac:spMkLst>
            <pc:docMk/>
            <pc:sldMk cId="0" sldId="262"/>
            <ac:spMk id="10" creationId="{00000000-0000-0000-0000-000000000000}"/>
          </ac:spMkLst>
        </pc:spChg>
        <pc:spChg chg="del">
          <ac:chgData name="Claudia Elena Rueda Londoño" userId="345f7c93-95c7-46af-ac26-4b8e1240ce49" providerId="ADAL" clId="{FA9EFCBC-9DDC-49A1-BD35-23D557C6B887}" dt="2024-02-22T14:19:12.322" v="1118" actId="478"/>
          <ac:spMkLst>
            <pc:docMk/>
            <pc:sldMk cId="0" sldId="262"/>
            <ac:spMk id="12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5:12:52.835" v="1435" actId="207"/>
          <ac:spMkLst>
            <pc:docMk/>
            <pc:sldMk cId="0" sldId="262"/>
            <ac:spMk id="13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5:13:42.426" v="1443" actId="1076"/>
          <ac:spMkLst>
            <pc:docMk/>
            <pc:sldMk cId="0" sldId="262"/>
            <ac:spMk id="14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6:34:17.861" v="2691" actId="20577"/>
          <ac:spMkLst>
            <pc:docMk/>
            <pc:sldMk cId="0" sldId="262"/>
            <ac:spMk id="19" creationId="{00000000-0000-0000-0000-000000000000}"/>
          </ac:spMkLst>
        </pc:spChg>
        <pc:spChg chg="add mod">
          <ac:chgData name="Claudia Elena Rueda Londoño" userId="345f7c93-95c7-46af-ac26-4b8e1240ce49" providerId="ADAL" clId="{FA9EFCBC-9DDC-49A1-BD35-23D557C6B887}" dt="2024-02-22T14:19:16.244" v="1119" actId="1076"/>
          <ac:spMkLst>
            <pc:docMk/>
            <pc:sldMk cId="0" sldId="262"/>
            <ac:spMk id="20" creationId="{88F00F01-77E8-49EC-9E99-6D371BD160D6}"/>
          </ac:spMkLst>
        </pc:spChg>
        <pc:grpChg chg="del">
          <ac:chgData name="Claudia Elena Rueda Londoño" userId="345f7c93-95c7-46af-ac26-4b8e1240ce49" providerId="ADAL" clId="{FA9EFCBC-9DDC-49A1-BD35-23D557C6B887}" dt="2024-02-22T14:59:03.141" v="1300" actId="478"/>
          <ac:grpSpMkLst>
            <pc:docMk/>
            <pc:sldMk cId="0" sldId="262"/>
            <ac:grpSpMk id="2" creationId="{00000000-0000-0000-0000-000000000000}"/>
          </ac:grpSpMkLst>
        </pc:grpChg>
        <pc:graphicFrameChg chg="mod modGraphic">
          <ac:chgData name="Claudia Elena Rueda Londoño" userId="345f7c93-95c7-46af-ac26-4b8e1240ce49" providerId="ADAL" clId="{FA9EFCBC-9DDC-49A1-BD35-23D557C6B887}" dt="2024-02-22T15:15:59.028" v="1461" actId="790"/>
          <ac:graphicFrameMkLst>
            <pc:docMk/>
            <pc:sldMk cId="0" sldId="262"/>
            <ac:graphicFrameMk id="11" creationId="{00000000-0000-0000-0000-000000000000}"/>
          </ac:graphicFrameMkLst>
        </pc:graphicFrameChg>
      </pc:sldChg>
      <pc:sldChg chg="addSp delSp modSp modNotesTx">
        <pc:chgData name="Claudia Elena Rueda Londoño" userId="345f7c93-95c7-46af-ac26-4b8e1240ce49" providerId="ADAL" clId="{FA9EFCBC-9DDC-49A1-BD35-23D557C6B887}" dt="2024-02-22T16:34:22.789" v="2693" actId="20577"/>
        <pc:sldMkLst>
          <pc:docMk/>
          <pc:sldMk cId="0" sldId="263"/>
        </pc:sldMkLst>
        <pc:spChg chg="del">
          <ac:chgData name="Claudia Elena Rueda Londoño" userId="345f7c93-95c7-46af-ac26-4b8e1240ce49" providerId="ADAL" clId="{FA9EFCBC-9DDC-49A1-BD35-23D557C6B887}" dt="2024-02-22T15:19:12.059" v="1694" actId="478"/>
          <ac:spMkLst>
            <pc:docMk/>
            <pc:sldMk cId="0" sldId="263"/>
            <ac:spMk id="9" creationId="{00000000-0000-0000-0000-000000000000}"/>
          </ac:spMkLst>
        </pc:spChg>
        <pc:spChg chg="del">
          <ac:chgData name="Claudia Elena Rueda Londoño" userId="345f7c93-95c7-46af-ac26-4b8e1240ce49" providerId="ADAL" clId="{FA9EFCBC-9DDC-49A1-BD35-23D557C6B887}" dt="2024-02-22T15:19:10.339" v="1693" actId="478"/>
          <ac:spMkLst>
            <pc:docMk/>
            <pc:sldMk cId="0" sldId="263"/>
            <ac:spMk id="10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5:15:05.509" v="1458" actId="113"/>
          <ac:spMkLst>
            <pc:docMk/>
            <pc:sldMk cId="0" sldId="263"/>
            <ac:spMk id="11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5:21:54.723" v="1952" actId="1076"/>
          <ac:spMkLst>
            <pc:docMk/>
            <pc:sldMk cId="0" sldId="263"/>
            <ac:spMk id="12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5:21:57.115" v="1953" actId="1076"/>
          <ac:spMkLst>
            <pc:docMk/>
            <pc:sldMk cId="0" sldId="263"/>
            <ac:spMk id="13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5:40:52.759" v="2634" actId="207"/>
          <ac:spMkLst>
            <pc:docMk/>
            <pc:sldMk cId="0" sldId="263"/>
            <ac:spMk id="14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5:16:43.536" v="1468" actId="207"/>
          <ac:spMkLst>
            <pc:docMk/>
            <pc:sldMk cId="0" sldId="263"/>
            <ac:spMk id="17" creationId="{00000000-0000-0000-0000-000000000000}"/>
          </ac:spMkLst>
        </pc:spChg>
        <pc:spChg chg="del mod topLvl">
          <ac:chgData name="Claudia Elena Rueda Londoño" userId="345f7c93-95c7-46af-ac26-4b8e1240ce49" providerId="ADAL" clId="{FA9EFCBC-9DDC-49A1-BD35-23D557C6B887}" dt="2024-02-22T15:17:16.659" v="1477" actId="478"/>
          <ac:spMkLst>
            <pc:docMk/>
            <pc:sldMk cId="0" sldId="263"/>
            <ac:spMk id="20" creationId="{00000000-0000-0000-0000-000000000000}"/>
          </ac:spMkLst>
        </pc:spChg>
        <pc:spChg chg="topLvl">
          <ac:chgData name="Claudia Elena Rueda Londoño" userId="345f7c93-95c7-46af-ac26-4b8e1240ce49" providerId="ADAL" clId="{FA9EFCBC-9DDC-49A1-BD35-23D557C6B887}" dt="2024-02-22T15:17:16.659" v="1477" actId="478"/>
          <ac:spMkLst>
            <pc:docMk/>
            <pc:sldMk cId="0" sldId="263"/>
            <ac:spMk id="21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5:16:48.807" v="1469" actId="1076"/>
          <ac:spMkLst>
            <pc:docMk/>
            <pc:sldMk cId="0" sldId="263"/>
            <ac:spMk id="23" creationId="{00000000-0000-0000-0000-000000000000}"/>
          </ac:spMkLst>
        </pc:spChg>
        <pc:spChg chg="add del mod">
          <ac:chgData name="Claudia Elena Rueda Londoño" userId="345f7c93-95c7-46af-ac26-4b8e1240ce49" providerId="ADAL" clId="{FA9EFCBC-9DDC-49A1-BD35-23D557C6B887}" dt="2024-02-22T15:16:39.136" v="1467" actId="478"/>
          <ac:spMkLst>
            <pc:docMk/>
            <pc:sldMk cId="0" sldId="263"/>
            <ac:spMk id="26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5:16:39.136" v="1467" actId="478"/>
          <ac:spMkLst>
            <pc:docMk/>
            <pc:sldMk cId="0" sldId="263"/>
            <ac:spMk id="27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5:41:38.611" v="2646" actId="1036"/>
          <ac:spMkLst>
            <pc:docMk/>
            <pc:sldMk cId="0" sldId="263"/>
            <ac:spMk id="28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5:41:38.611" v="2646" actId="1036"/>
          <ac:spMkLst>
            <pc:docMk/>
            <pc:sldMk cId="0" sldId="263"/>
            <ac:spMk id="29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5:22:16.087" v="1958" actId="207"/>
          <ac:spMkLst>
            <pc:docMk/>
            <pc:sldMk cId="0" sldId="263"/>
            <ac:spMk id="30" creationId="{00000000-0000-0000-0000-000000000000}"/>
          </ac:spMkLst>
        </pc:spChg>
        <pc:spChg chg="mod ord">
          <ac:chgData name="Claudia Elena Rueda Londoño" userId="345f7c93-95c7-46af-ac26-4b8e1240ce49" providerId="ADAL" clId="{FA9EFCBC-9DDC-49A1-BD35-23D557C6B887}" dt="2024-02-22T15:51:24.410" v="2659" actId="166"/>
          <ac:spMkLst>
            <pc:docMk/>
            <pc:sldMk cId="0" sldId="263"/>
            <ac:spMk id="31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5:32:19.138" v="2616" actId="207"/>
          <ac:spMkLst>
            <pc:docMk/>
            <pc:sldMk cId="0" sldId="263"/>
            <ac:spMk id="32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5:32:09.993" v="2614" actId="207"/>
          <ac:spMkLst>
            <pc:docMk/>
            <pc:sldMk cId="0" sldId="263"/>
            <ac:spMk id="33" creationId="{00000000-0000-0000-0000-000000000000}"/>
          </ac:spMkLst>
        </pc:spChg>
        <pc:spChg chg="mod ord">
          <ac:chgData name="Claudia Elena Rueda Londoño" userId="345f7c93-95c7-46af-ac26-4b8e1240ce49" providerId="ADAL" clId="{FA9EFCBC-9DDC-49A1-BD35-23D557C6B887}" dt="2024-02-22T15:51:23.865" v="2658" actId="166"/>
          <ac:spMkLst>
            <pc:docMk/>
            <pc:sldMk cId="0" sldId="263"/>
            <ac:spMk id="34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5:32:31.578" v="2619" actId="207"/>
          <ac:spMkLst>
            <pc:docMk/>
            <pc:sldMk cId="0" sldId="263"/>
            <ac:spMk id="35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6:34:22.789" v="2693" actId="20577"/>
          <ac:spMkLst>
            <pc:docMk/>
            <pc:sldMk cId="0" sldId="263"/>
            <ac:spMk id="39" creationId="{00000000-0000-0000-0000-000000000000}"/>
          </ac:spMkLst>
        </pc:spChg>
        <pc:spChg chg="add del mod">
          <ac:chgData name="Claudia Elena Rueda Londoño" userId="345f7c93-95c7-46af-ac26-4b8e1240ce49" providerId="ADAL" clId="{FA9EFCBC-9DDC-49A1-BD35-23D557C6B887}" dt="2024-02-22T15:17:28.644" v="1480" actId="478"/>
          <ac:spMkLst>
            <pc:docMk/>
            <pc:sldMk cId="0" sldId="263"/>
            <ac:spMk id="40" creationId="{8095C404-71B0-49ED-9197-32F275AFCB51}"/>
          </ac:spMkLst>
        </pc:spChg>
        <pc:spChg chg="add mod ord">
          <ac:chgData name="Claudia Elena Rueda Londoño" userId="345f7c93-95c7-46af-ac26-4b8e1240ce49" providerId="ADAL" clId="{FA9EFCBC-9DDC-49A1-BD35-23D557C6B887}" dt="2024-02-22T15:50:58.070" v="2654" actId="207"/>
          <ac:spMkLst>
            <pc:docMk/>
            <pc:sldMk cId="0" sldId="263"/>
            <ac:spMk id="41" creationId="{0C6979B6-EDF7-494E-87ED-312A66DB41A9}"/>
          </ac:spMkLst>
        </pc:spChg>
        <pc:spChg chg="add mod ord">
          <ac:chgData name="Claudia Elena Rueda Londoño" userId="345f7c93-95c7-46af-ac26-4b8e1240ce49" providerId="ADAL" clId="{FA9EFCBC-9DDC-49A1-BD35-23D557C6B887}" dt="2024-02-22T15:51:02.158" v="2655" actId="207"/>
          <ac:spMkLst>
            <pc:docMk/>
            <pc:sldMk cId="0" sldId="263"/>
            <ac:spMk id="42" creationId="{D0465687-9D87-47E7-9FFA-5E8698B8CEB5}"/>
          </ac:spMkLst>
        </pc:spChg>
        <pc:grpChg chg="del">
          <ac:chgData name="Claudia Elena Rueda Londoño" userId="345f7c93-95c7-46af-ac26-4b8e1240ce49" providerId="ADAL" clId="{FA9EFCBC-9DDC-49A1-BD35-23D557C6B887}" dt="2024-02-22T15:14:40.523" v="1449" actId="478"/>
          <ac:grpSpMkLst>
            <pc:docMk/>
            <pc:sldMk cId="0" sldId="263"/>
            <ac:grpSpMk id="2" creationId="{00000000-0000-0000-0000-000000000000}"/>
          </ac:grpSpMkLst>
        </pc:grpChg>
        <pc:grpChg chg="add del mod">
          <ac:chgData name="Claudia Elena Rueda Londoño" userId="345f7c93-95c7-46af-ac26-4b8e1240ce49" providerId="ADAL" clId="{FA9EFCBC-9DDC-49A1-BD35-23D557C6B887}" dt="2024-02-22T15:16:59.498" v="1472" actId="165"/>
          <ac:grpSpMkLst>
            <pc:docMk/>
            <pc:sldMk cId="0" sldId="263"/>
            <ac:grpSpMk id="15" creationId="{00000000-0000-0000-0000-000000000000}"/>
          </ac:grpSpMkLst>
        </pc:grpChg>
        <pc:grpChg chg="del mod topLvl">
          <ac:chgData name="Claudia Elena Rueda Londoño" userId="345f7c93-95c7-46af-ac26-4b8e1240ce49" providerId="ADAL" clId="{FA9EFCBC-9DDC-49A1-BD35-23D557C6B887}" dt="2024-02-22T15:17:18.594" v="1478" actId="478"/>
          <ac:grpSpMkLst>
            <pc:docMk/>
            <pc:sldMk cId="0" sldId="263"/>
            <ac:grpSpMk id="16" creationId="{00000000-0000-0000-0000-000000000000}"/>
          </ac:grpSpMkLst>
        </pc:grpChg>
        <pc:grpChg chg="del mod topLvl">
          <ac:chgData name="Claudia Elena Rueda Londoño" userId="345f7c93-95c7-46af-ac26-4b8e1240ce49" providerId="ADAL" clId="{FA9EFCBC-9DDC-49A1-BD35-23D557C6B887}" dt="2024-02-22T15:17:16.659" v="1477" actId="478"/>
          <ac:grpSpMkLst>
            <pc:docMk/>
            <pc:sldMk cId="0" sldId="263"/>
            <ac:grpSpMk id="19" creationId="{00000000-0000-0000-0000-000000000000}"/>
          </ac:grpSpMkLst>
        </pc:grpChg>
        <pc:grpChg chg="del mod topLvl">
          <ac:chgData name="Claudia Elena Rueda Londoño" userId="345f7c93-95c7-46af-ac26-4b8e1240ce49" providerId="ADAL" clId="{FA9EFCBC-9DDC-49A1-BD35-23D557C6B887}" dt="2024-02-22T15:17:04.555" v="1473" actId="478"/>
          <ac:grpSpMkLst>
            <pc:docMk/>
            <pc:sldMk cId="0" sldId="263"/>
            <ac:grpSpMk id="22" creationId="{00000000-0000-0000-0000-000000000000}"/>
          </ac:grpSpMkLst>
        </pc:grpChg>
        <pc:grpChg chg="add del mod topLvl">
          <ac:chgData name="Claudia Elena Rueda Londoño" userId="345f7c93-95c7-46af-ac26-4b8e1240ce49" providerId="ADAL" clId="{FA9EFCBC-9DDC-49A1-BD35-23D557C6B887}" dt="2024-02-22T15:17:06.707" v="1474" actId="478"/>
          <ac:grpSpMkLst>
            <pc:docMk/>
            <pc:sldMk cId="0" sldId="263"/>
            <ac:grpSpMk id="25" creationId="{00000000-0000-0000-0000-000000000000}"/>
          </ac:grpSpMkLst>
        </pc:grpChg>
        <pc:cxnChg chg="add del mod">
          <ac:chgData name="Claudia Elena Rueda Londoño" userId="345f7c93-95c7-46af-ac26-4b8e1240ce49" providerId="ADAL" clId="{FA9EFCBC-9DDC-49A1-BD35-23D557C6B887}" dt="2024-02-22T15:22:03.523" v="1954" actId="478"/>
          <ac:cxnSpMkLst>
            <pc:docMk/>
            <pc:sldMk cId="0" sldId="263"/>
            <ac:cxnSpMk id="44" creationId="{FB5BAFC4-A6D2-4496-8E14-14493AAA4E55}"/>
          </ac:cxnSpMkLst>
        </pc:cxnChg>
      </pc:sldChg>
      <pc:sldChg chg="delSp modSp">
        <pc:chgData name="Claudia Elena Rueda Londoño" userId="345f7c93-95c7-46af-ac26-4b8e1240ce49" providerId="ADAL" clId="{FA9EFCBC-9DDC-49A1-BD35-23D557C6B887}" dt="2024-02-22T16:34:30.181" v="2695" actId="20577"/>
        <pc:sldMkLst>
          <pc:docMk/>
          <pc:sldMk cId="0" sldId="264"/>
        </pc:sldMkLst>
        <pc:spChg chg="mod">
          <ac:chgData name="Claudia Elena Rueda Londoño" userId="345f7c93-95c7-46af-ac26-4b8e1240ce49" providerId="ADAL" clId="{FA9EFCBC-9DDC-49A1-BD35-23D557C6B887}" dt="2024-02-22T16:29:11.401" v="2675" actId="20577"/>
          <ac:spMkLst>
            <pc:docMk/>
            <pc:sldMk cId="0" sldId="264"/>
            <ac:spMk id="11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3:51:17.945" v="1058" actId="207"/>
          <ac:spMkLst>
            <pc:docMk/>
            <pc:sldMk cId="0" sldId="264"/>
            <ac:spMk id="12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6:29:22.648" v="2678" actId="1037"/>
          <ac:spMkLst>
            <pc:docMk/>
            <pc:sldMk cId="0" sldId="264"/>
            <ac:spMk id="13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16T15:51:53.409" v="532"/>
          <ac:spMkLst>
            <pc:docMk/>
            <pc:sldMk cId="0" sldId="264"/>
            <ac:spMk id="14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16T15:52:24.092" v="542"/>
          <ac:spMkLst>
            <pc:docMk/>
            <pc:sldMk cId="0" sldId="264"/>
            <ac:spMk id="15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6:34:30.181" v="2695" actId="20577"/>
          <ac:spMkLst>
            <pc:docMk/>
            <pc:sldMk cId="0" sldId="264"/>
            <ac:spMk id="19" creationId="{00000000-0000-0000-0000-000000000000}"/>
          </ac:spMkLst>
        </pc:spChg>
        <pc:grpChg chg="del">
          <ac:chgData name="Claudia Elena Rueda Londoño" userId="345f7c93-95c7-46af-ac26-4b8e1240ce49" providerId="ADAL" clId="{FA9EFCBC-9DDC-49A1-BD35-23D557C6B887}" dt="2024-02-22T16:28:37.352" v="2663" actId="478"/>
          <ac:grpSpMkLst>
            <pc:docMk/>
            <pc:sldMk cId="0" sldId="264"/>
            <ac:grpSpMk id="2" creationId="{00000000-0000-0000-0000-000000000000}"/>
          </ac:grpSpMkLst>
        </pc:grpChg>
        <pc:graphicFrameChg chg="mod">
          <ac:chgData name="Claudia Elena Rueda Londoño" userId="345f7c93-95c7-46af-ac26-4b8e1240ce49" providerId="ADAL" clId="{FA9EFCBC-9DDC-49A1-BD35-23D557C6B887}" dt="2024-02-22T16:29:26.488" v="2680" actId="1076"/>
          <ac:graphicFrameMkLst>
            <pc:docMk/>
            <pc:sldMk cId="0" sldId="264"/>
            <ac:graphicFrameMk id="23" creationId="{088462AF-9A2C-46E4-9AA6-0BF24159004D}"/>
          </ac:graphicFrameMkLst>
        </pc:graphicFrameChg>
      </pc:sldChg>
      <pc:sldChg chg="modSp">
        <pc:chgData name="Claudia Elena Rueda Londoño" userId="345f7c93-95c7-46af-ac26-4b8e1240ce49" providerId="ADAL" clId="{FA9EFCBC-9DDC-49A1-BD35-23D557C6B887}" dt="2024-02-22T16:34:41.277" v="2697" actId="20577"/>
        <pc:sldMkLst>
          <pc:docMk/>
          <pc:sldMk cId="0" sldId="265"/>
        </pc:sldMkLst>
        <pc:spChg chg="mod">
          <ac:chgData name="Claudia Elena Rueda Londoño" userId="345f7c93-95c7-46af-ac26-4b8e1240ce49" providerId="ADAL" clId="{FA9EFCBC-9DDC-49A1-BD35-23D557C6B887}" dt="2024-02-22T13:51:26.627" v="1060" actId="207"/>
          <ac:spMkLst>
            <pc:docMk/>
            <pc:sldMk cId="0" sldId="265"/>
            <ac:spMk id="12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3:51:29.157" v="1061" actId="207"/>
          <ac:spMkLst>
            <pc:docMk/>
            <pc:sldMk cId="0" sldId="265"/>
            <ac:spMk id="13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6:34:41.277" v="2697" actId="20577"/>
          <ac:spMkLst>
            <pc:docMk/>
            <pc:sldMk cId="0" sldId="265"/>
            <ac:spMk id="18" creationId="{00000000-0000-0000-0000-000000000000}"/>
          </ac:spMkLst>
        </pc:spChg>
      </pc:sldChg>
      <pc:sldChg chg="addSp delSp modSp">
        <pc:chgData name="Claudia Elena Rueda Londoño" userId="345f7c93-95c7-46af-ac26-4b8e1240ce49" providerId="ADAL" clId="{FA9EFCBC-9DDC-49A1-BD35-23D557C6B887}" dt="2024-02-28T20:36:14.160" v="3455" actId="20577"/>
        <pc:sldMkLst>
          <pc:docMk/>
          <pc:sldMk cId="0" sldId="266"/>
        </pc:sldMkLst>
        <pc:spChg chg="mod">
          <ac:chgData name="Claudia Elena Rueda Londoño" userId="345f7c93-95c7-46af-ac26-4b8e1240ce49" providerId="ADAL" clId="{FA9EFCBC-9DDC-49A1-BD35-23D557C6B887}" dt="2024-02-28T20:36:14.160" v="3455" actId="20577"/>
          <ac:spMkLst>
            <pc:docMk/>
            <pc:sldMk cId="0" sldId="266"/>
            <ac:spMk id="12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8T15:15:02.627" v="2918" actId="1076"/>
          <ac:spMkLst>
            <pc:docMk/>
            <pc:sldMk cId="0" sldId="266"/>
            <ac:spMk id="13" creationId="{00000000-0000-0000-0000-000000000000}"/>
          </ac:spMkLst>
        </pc:spChg>
        <pc:spChg chg="mod topLvl">
          <ac:chgData name="Claudia Elena Rueda Londoño" userId="345f7c93-95c7-46af-ac26-4b8e1240ce49" providerId="ADAL" clId="{FA9EFCBC-9DDC-49A1-BD35-23D557C6B887}" dt="2024-02-22T13:53:10.451" v="1090" actId="948"/>
          <ac:spMkLst>
            <pc:docMk/>
            <pc:sldMk cId="0" sldId="266"/>
            <ac:spMk id="15" creationId="{00000000-0000-0000-0000-000000000000}"/>
          </ac:spMkLst>
        </pc:spChg>
        <pc:spChg chg="mod topLvl">
          <ac:chgData name="Claudia Elena Rueda Londoño" userId="345f7c93-95c7-46af-ac26-4b8e1240ce49" providerId="ADAL" clId="{FA9EFCBC-9DDC-49A1-BD35-23D557C6B887}" dt="2024-02-22T13:52:52.342" v="1088" actId="165"/>
          <ac:spMkLst>
            <pc:docMk/>
            <pc:sldMk cId="0" sldId="266"/>
            <ac:spMk id="16" creationId="{00000000-0000-0000-0000-000000000000}"/>
          </ac:spMkLst>
        </pc:spChg>
        <pc:grpChg chg="mod">
          <ac:chgData name="Claudia Elena Rueda Londoño" userId="345f7c93-95c7-46af-ac26-4b8e1240ce49" providerId="ADAL" clId="{FA9EFCBC-9DDC-49A1-BD35-23D557C6B887}" dt="2024-02-27T22:48:27.899" v="2763" actId="1076"/>
          <ac:grpSpMkLst>
            <pc:docMk/>
            <pc:sldMk cId="0" sldId="266"/>
            <ac:grpSpMk id="2" creationId="{407983FF-CBCF-4FDC-85BE-B1872C4EC062}"/>
          </ac:grpSpMkLst>
        </pc:grpChg>
        <pc:grpChg chg="mod">
          <ac:chgData name="Claudia Elena Rueda Londoño" userId="345f7c93-95c7-46af-ac26-4b8e1240ce49" providerId="ADAL" clId="{FA9EFCBC-9DDC-49A1-BD35-23D557C6B887}" dt="2024-02-27T22:48:11.002" v="2760" actId="1076"/>
          <ac:grpSpMkLst>
            <pc:docMk/>
            <pc:sldMk cId="0" sldId="266"/>
            <ac:grpSpMk id="9" creationId="{00000000-0000-0000-0000-000000000000}"/>
          </ac:grpSpMkLst>
        </pc:grpChg>
        <pc:grpChg chg="del">
          <ac:chgData name="Claudia Elena Rueda Londoño" userId="345f7c93-95c7-46af-ac26-4b8e1240ce49" providerId="ADAL" clId="{FA9EFCBC-9DDC-49A1-BD35-23D557C6B887}" dt="2024-02-22T13:52:52.342" v="1088" actId="165"/>
          <ac:grpSpMkLst>
            <pc:docMk/>
            <pc:sldMk cId="0" sldId="266"/>
            <ac:grpSpMk id="14" creationId="{00000000-0000-0000-0000-000000000000}"/>
          </ac:grpSpMkLst>
        </pc:grpChg>
        <pc:graphicFrameChg chg="add del">
          <ac:chgData name="Claudia Elena Rueda Londoño" userId="345f7c93-95c7-46af-ac26-4b8e1240ce49" providerId="ADAL" clId="{FA9EFCBC-9DDC-49A1-BD35-23D557C6B887}" dt="2024-02-27T22:39:35.207" v="2702"/>
          <ac:graphicFrameMkLst>
            <pc:docMk/>
            <pc:sldMk cId="0" sldId="266"/>
            <ac:graphicFrameMk id="3" creationId="{71DD9515-B3C2-4F58-BC18-6C74239E9988}"/>
          </ac:graphicFrameMkLst>
        </pc:graphicFrameChg>
        <pc:graphicFrameChg chg="add mod modGraphic">
          <ac:chgData name="Claudia Elena Rueda Londoño" userId="345f7c93-95c7-46af-ac26-4b8e1240ce49" providerId="ADAL" clId="{FA9EFCBC-9DDC-49A1-BD35-23D557C6B887}" dt="2024-02-28T15:15:01.691" v="2917" actId="207"/>
          <ac:graphicFrameMkLst>
            <pc:docMk/>
            <pc:sldMk cId="0" sldId="266"/>
            <ac:graphicFrameMk id="4" creationId="{76799C2B-9717-416F-86C8-FA82EED70537}"/>
          </ac:graphicFrameMkLst>
        </pc:graphicFrameChg>
        <pc:graphicFrameChg chg="del">
          <ac:chgData name="Claudia Elena Rueda Londoño" userId="345f7c93-95c7-46af-ac26-4b8e1240ce49" providerId="ADAL" clId="{FA9EFCBC-9DDC-49A1-BD35-23D557C6B887}" dt="2024-02-27T22:38:12.442" v="2698" actId="478"/>
          <ac:graphicFrameMkLst>
            <pc:docMk/>
            <pc:sldMk cId="0" sldId="266"/>
            <ac:graphicFrameMk id="25" creationId="{7E0D13A5-8322-424E-892F-355FC3C06F14}"/>
          </ac:graphicFrameMkLst>
        </pc:graphicFrameChg>
      </pc:sldChg>
      <pc:sldChg chg="addSp delSp modSp mod">
        <pc:chgData name="Claudia Elena Rueda Londoño" userId="345f7c93-95c7-46af-ac26-4b8e1240ce49" providerId="ADAL" clId="{FA9EFCBC-9DDC-49A1-BD35-23D557C6B887}" dt="2024-02-28T20:07:07.345" v="3242" actId="27918"/>
        <pc:sldMkLst>
          <pc:docMk/>
          <pc:sldMk cId="0" sldId="269"/>
        </pc:sldMkLst>
        <pc:spChg chg="del">
          <ac:chgData name="Claudia Elena Rueda Londoño" userId="345f7c93-95c7-46af-ac26-4b8e1240ce49" providerId="ADAL" clId="{FA9EFCBC-9DDC-49A1-BD35-23D557C6B887}" dt="2024-02-22T14:10:01.310" v="1094" actId="478"/>
          <ac:spMkLst>
            <pc:docMk/>
            <pc:sldMk cId="0" sldId="269"/>
            <ac:spMk id="2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8T15:53:47.601" v="3040" actId="12788"/>
          <ac:spMkLst>
            <pc:docMk/>
            <pc:sldMk cId="0" sldId="269"/>
            <ac:spMk id="10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8T15:53:47.601" v="3040" actId="12788"/>
          <ac:spMkLst>
            <pc:docMk/>
            <pc:sldMk cId="0" sldId="269"/>
            <ac:spMk id="11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8T15:54:12.075" v="3046" actId="1036"/>
          <ac:spMkLst>
            <pc:docMk/>
            <pc:sldMk cId="0" sldId="269"/>
            <ac:spMk id="12" creationId="{00000000-0000-0000-0000-000000000000}"/>
          </ac:spMkLst>
        </pc:spChg>
        <pc:spChg chg="del mod">
          <ac:chgData name="Claudia Elena Rueda Londoño" userId="345f7c93-95c7-46af-ac26-4b8e1240ce49" providerId="ADAL" clId="{FA9EFCBC-9DDC-49A1-BD35-23D557C6B887}" dt="2024-02-28T15:56:13.215" v="3059" actId="478"/>
          <ac:spMkLst>
            <pc:docMk/>
            <pc:sldMk cId="0" sldId="269"/>
            <ac:spMk id="16" creationId="{00000000-0000-0000-0000-000000000000}"/>
          </ac:spMkLst>
        </pc:spChg>
        <pc:spChg chg="del">
          <ac:chgData name="Claudia Elena Rueda Londoño" userId="345f7c93-95c7-46af-ac26-4b8e1240ce49" providerId="ADAL" clId="{FA9EFCBC-9DDC-49A1-BD35-23D557C6B887}" dt="2024-02-22T14:09:57.374" v="1093" actId="478"/>
          <ac:spMkLst>
            <pc:docMk/>
            <pc:sldMk cId="0" sldId="269"/>
            <ac:spMk id="17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8T15:50:29.137" v="2991" actId="404"/>
          <ac:spMkLst>
            <pc:docMk/>
            <pc:sldMk cId="0" sldId="269"/>
            <ac:spMk id="19" creationId="{E9051620-ECCC-439B-85C8-366F8481178F}"/>
          </ac:spMkLst>
        </pc:spChg>
        <pc:grpChg chg="del mod">
          <ac:chgData name="Claudia Elena Rueda Londoño" userId="345f7c93-95c7-46af-ac26-4b8e1240ce49" providerId="ADAL" clId="{FA9EFCBC-9DDC-49A1-BD35-23D557C6B887}" dt="2024-02-28T15:56:15.419" v="3060" actId="478"/>
          <ac:grpSpMkLst>
            <pc:docMk/>
            <pc:sldMk cId="0" sldId="269"/>
            <ac:grpSpMk id="13" creationId="{00000000-0000-0000-0000-000000000000}"/>
          </ac:grpSpMkLst>
        </pc:grpChg>
        <pc:grpChg chg="mod">
          <ac:chgData name="Claudia Elena Rueda Londoño" userId="345f7c93-95c7-46af-ac26-4b8e1240ce49" providerId="ADAL" clId="{FA9EFCBC-9DDC-49A1-BD35-23D557C6B887}" dt="2024-02-28T15:55:58.668" v="3058" actId="12788"/>
          <ac:grpSpMkLst>
            <pc:docMk/>
            <pc:sldMk cId="0" sldId="269"/>
            <ac:grpSpMk id="20" creationId="{4D98342A-0E8A-46AC-9C1B-6E7F1EB2E4F1}"/>
          </ac:grpSpMkLst>
        </pc:grpChg>
        <pc:graphicFrameChg chg="add del mod">
          <ac:chgData name="Claudia Elena Rueda Londoño" userId="345f7c93-95c7-46af-ac26-4b8e1240ce49" providerId="ADAL" clId="{FA9EFCBC-9DDC-49A1-BD35-23D557C6B887}" dt="2024-02-28T15:29:35.614" v="2946" actId="478"/>
          <ac:graphicFrameMkLst>
            <pc:docMk/>
            <pc:sldMk cId="0" sldId="269"/>
            <ac:graphicFrameMk id="17" creationId="{00000000-0008-0000-0300-000003000000}"/>
          </ac:graphicFrameMkLst>
        </pc:graphicFrameChg>
        <pc:graphicFrameChg chg="add del mod">
          <ac:chgData name="Claudia Elena Rueda Londoño" userId="345f7c93-95c7-46af-ac26-4b8e1240ce49" providerId="ADAL" clId="{FA9EFCBC-9DDC-49A1-BD35-23D557C6B887}" dt="2024-02-28T15:30:21.366" v="2951" actId="478"/>
          <ac:graphicFrameMkLst>
            <pc:docMk/>
            <pc:sldMk cId="0" sldId="269"/>
            <ac:graphicFrameMk id="18" creationId="{00000000-0008-0000-0300-000003000000}"/>
          </ac:graphicFrameMkLst>
        </pc:graphicFrameChg>
        <pc:graphicFrameChg chg="add mod">
          <ac:chgData name="Claudia Elena Rueda Londoño" userId="345f7c93-95c7-46af-ac26-4b8e1240ce49" providerId="ADAL" clId="{FA9EFCBC-9DDC-49A1-BD35-23D557C6B887}" dt="2024-02-28T20:06:59.629" v="3239"/>
          <ac:graphicFrameMkLst>
            <pc:docMk/>
            <pc:sldMk cId="0" sldId="269"/>
            <ac:graphicFrameMk id="21" creationId="{BA1C1E11-0B8B-4C99-842A-2A9CF26F8DF9}"/>
          </ac:graphicFrameMkLst>
        </pc:graphicFrameChg>
        <pc:graphicFrameChg chg="del">
          <ac:chgData name="Claudia Elena Rueda Londoño" userId="345f7c93-95c7-46af-ac26-4b8e1240ce49" providerId="ADAL" clId="{FA9EFCBC-9DDC-49A1-BD35-23D557C6B887}" dt="2024-02-28T15:27:22.507" v="2919" actId="478"/>
          <ac:graphicFrameMkLst>
            <pc:docMk/>
            <pc:sldMk cId="0" sldId="269"/>
            <ac:graphicFrameMk id="22" creationId="{00000000-0008-0000-0300-000003000000}"/>
          </ac:graphicFrameMkLst>
        </pc:graphicFrameChg>
      </pc:sldChg>
      <pc:sldChg chg="addSp delSp modSp mod">
        <pc:chgData name="Claudia Elena Rueda Londoño" userId="345f7c93-95c7-46af-ac26-4b8e1240ce49" providerId="ADAL" clId="{FA9EFCBC-9DDC-49A1-BD35-23D557C6B887}" dt="2024-02-28T20:36:36.676" v="3465" actId="20577"/>
        <pc:sldMkLst>
          <pc:docMk/>
          <pc:sldMk cId="0" sldId="270"/>
        </pc:sldMkLst>
        <pc:spChg chg="del">
          <ac:chgData name="Claudia Elena Rueda Londoño" userId="345f7c93-95c7-46af-ac26-4b8e1240ce49" providerId="ADAL" clId="{FA9EFCBC-9DDC-49A1-BD35-23D557C6B887}" dt="2024-02-22T14:10:08.356" v="1096" actId="478"/>
          <ac:spMkLst>
            <pc:docMk/>
            <pc:sldMk cId="0" sldId="270"/>
            <ac:spMk id="2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8T20:36:36.676" v="3465" actId="20577"/>
          <ac:spMkLst>
            <pc:docMk/>
            <pc:sldMk cId="0" sldId="270"/>
            <ac:spMk id="16" creationId="{00000000-0000-0000-0000-000000000000}"/>
          </ac:spMkLst>
        </pc:spChg>
        <pc:spChg chg="del">
          <ac:chgData name="Claudia Elena Rueda Londoño" userId="345f7c93-95c7-46af-ac26-4b8e1240ce49" providerId="ADAL" clId="{FA9EFCBC-9DDC-49A1-BD35-23D557C6B887}" dt="2024-02-22T14:10:04.544" v="1095" actId="478"/>
          <ac:spMkLst>
            <pc:docMk/>
            <pc:sldMk cId="0" sldId="270"/>
            <ac:spMk id="17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8T16:26:54.575" v="3083" actId="20577"/>
          <ac:spMkLst>
            <pc:docMk/>
            <pc:sldMk cId="0" sldId="270"/>
            <ac:spMk id="19" creationId="{358FBBB9-F1E4-4303-BA7E-D5A8B89DAE08}"/>
          </ac:spMkLst>
        </pc:spChg>
        <pc:graphicFrameChg chg="add mod">
          <ac:chgData name="Claudia Elena Rueda Londoño" userId="345f7c93-95c7-46af-ac26-4b8e1240ce49" providerId="ADAL" clId="{FA9EFCBC-9DDC-49A1-BD35-23D557C6B887}" dt="2024-02-28T20:07:19.506" v="3245" actId="403"/>
          <ac:graphicFrameMkLst>
            <pc:docMk/>
            <pc:sldMk cId="0" sldId="270"/>
            <ac:graphicFrameMk id="12" creationId="{00000000-0008-0000-0400-000002000000}"/>
          </ac:graphicFrameMkLst>
        </pc:graphicFrameChg>
        <pc:graphicFrameChg chg="del">
          <ac:chgData name="Claudia Elena Rueda Londoño" userId="345f7c93-95c7-46af-ac26-4b8e1240ce49" providerId="ADAL" clId="{FA9EFCBC-9DDC-49A1-BD35-23D557C6B887}" dt="2024-02-28T16:26:18.132" v="3073" actId="478"/>
          <ac:graphicFrameMkLst>
            <pc:docMk/>
            <pc:sldMk cId="0" sldId="270"/>
            <ac:graphicFrameMk id="22" creationId="{00000000-0008-0000-0400-000002000000}"/>
          </ac:graphicFrameMkLst>
        </pc:graphicFrameChg>
      </pc:sldChg>
      <pc:sldChg chg="addSp delSp modSp mod">
        <pc:chgData name="Claudia Elena Rueda Londoño" userId="345f7c93-95c7-46af-ac26-4b8e1240ce49" providerId="ADAL" clId="{FA9EFCBC-9DDC-49A1-BD35-23D557C6B887}" dt="2024-02-28T20:36:42.753" v="3467" actId="20577"/>
        <pc:sldMkLst>
          <pc:docMk/>
          <pc:sldMk cId="0" sldId="271"/>
        </pc:sldMkLst>
        <pc:spChg chg="del">
          <ac:chgData name="Claudia Elena Rueda Londoño" userId="345f7c93-95c7-46af-ac26-4b8e1240ce49" providerId="ADAL" clId="{FA9EFCBC-9DDC-49A1-BD35-23D557C6B887}" dt="2024-02-22T14:10:14.167" v="1097" actId="478"/>
          <ac:spMkLst>
            <pc:docMk/>
            <pc:sldMk cId="0" sldId="271"/>
            <ac:spMk id="2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8T20:36:42.753" v="3467" actId="20577"/>
          <ac:spMkLst>
            <pc:docMk/>
            <pc:sldMk cId="0" sldId="271"/>
            <ac:spMk id="16" creationId="{00000000-0000-0000-0000-000000000000}"/>
          </ac:spMkLst>
        </pc:spChg>
        <pc:spChg chg="del">
          <ac:chgData name="Claudia Elena Rueda Londoño" userId="345f7c93-95c7-46af-ac26-4b8e1240ce49" providerId="ADAL" clId="{FA9EFCBC-9DDC-49A1-BD35-23D557C6B887}" dt="2024-02-22T14:10:16.057" v="1098" actId="478"/>
          <ac:spMkLst>
            <pc:docMk/>
            <pc:sldMk cId="0" sldId="271"/>
            <ac:spMk id="17" creationId="{00000000-0000-0000-0000-000000000000}"/>
          </ac:spMkLst>
        </pc:spChg>
        <pc:graphicFrameChg chg="add del mod">
          <ac:chgData name="Claudia Elena Rueda Londoño" userId="345f7c93-95c7-46af-ac26-4b8e1240ce49" providerId="ADAL" clId="{FA9EFCBC-9DDC-49A1-BD35-23D557C6B887}" dt="2024-02-28T16:48:17.238" v="3132"/>
          <ac:graphicFrameMkLst>
            <pc:docMk/>
            <pc:sldMk cId="0" sldId="271"/>
            <ac:graphicFrameMk id="12" creationId="{00000000-0008-0000-0500-000002000000}"/>
          </ac:graphicFrameMkLst>
        </pc:graphicFrameChg>
        <pc:graphicFrameChg chg="del">
          <ac:chgData name="Claudia Elena Rueda Londoño" userId="345f7c93-95c7-46af-ac26-4b8e1240ce49" providerId="ADAL" clId="{FA9EFCBC-9DDC-49A1-BD35-23D557C6B887}" dt="2024-02-28T16:30:10.222" v="3099" actId="478"/>
          <ac:graphicFrameMkLst>
            <pc:docMk/>
            <pc:sldMk cId="0" sldId="271"/>
            <ac:graphicFrameMk id="24" creationId="{00000000-0008-0000-0500-000002000000}"/>
          </ac:graphicFrameMkLst>
        </pc:graphicFrameChg>
      </pc:sldChg>
      <pc:sldChg chg="addSp delSp modSp mod">
        <pc:chgData name="Claudia Elena Rueda Londoño" userId="345f7c93-95c7-46af-ac26-4b8e1240ce49" providerId="ADAL" clId="{FA9EFCBC-9DDC-49A1-BD35-23D557C6B887}" dt="2024-02-28T20:36:47.325" v="3469" actId="20577"/>
        <pc:sldMkLst>
          <pc:docMk/>
          <pc:sldMk cId="0" sldId="272"/>
        </pc:sldMkLst>
        <pc:spChg chg="del">
          <ac:chgData name="Claudia Elena Rueda Londoño" userId="345f7c93-95c7-46af-ac26-4b8e1240ce49" providerId="ADAL" clId="{FA9EFCBC-9DDC-49A1-BD35-23D557C6B887}" dt="2024-02-22T14:10:20.165" v="1099" actId="478"/>
          <ac:spMkLst>
            <pc:docMk/>
            <pc:sldMk cId="0" sldId="272"/>
            <ac:spMk id="2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8T20:36:47.325" v="3469" actId="20577"/>
          <ac:spMkLst>
            <pc:docMk/>
            <pc:sldMk cId="0" sldId="272"/>
            <ac:spMk id="16" creationId="{00000000-0000-0000-0000-000000000000}"/>
          </ac:spMkLst>
        </pc:spChg>
        <pc:spChg chg="del">
          <ac:chgData name="Claudia Elena Rueda Londoño" userId="345f7c93-95c7-46af-ac26-4b8e1240ce49" providerId="ADAL" clId="{FA9EFCBC-9DDC-49A1-BD35-23D557C6B887}" dt="2024-02-22T14:10:22.274" v="1100" actId="478"/>
          <ac:spMkLst>
            <pc:docMk/>
            <pc:sldMk cId="0" sldId="272"/>
            <ac:spMk id="17" creationId="{00000000-0000-0000-0000-000000000000}"/>
          </ac:spMkLst>
        </pc:spChg>
        <pc:graphicFrameChg chg="add mod">
          <ac:chgData name="Claudia Elena Rueda Londoño" userId="345f7c93-95c7-46af-ac26-4b8e1240ce49" providerId="ADAL" clId="{FA9EFCBC-9DDC-49A1-BD35-23D557C6B887}" dt="2024-02-28T20:08:08.693" v="3259" actId="207"/>
          <ac:graphicFrameMkLst>
            <pc:docMk/>
            <pc:sldMk cId="0" sldId="272"/>
            <ac:graphicFrameMk id="12" creationId="{FDAAE96C-8F7D-4138-A1EC-723E23515820}"/>
          </ac:graphicFrameMkLst>
        </pc:graphicFrameChg>
        <pc:graphicFrameChg chg="del">
          <ac:chgData name="Claudia Elena Rueda Londoño" userId="345f7c93-95c7-46af-ac26-4b8e1240ce49" providerId="ADAL" clId="{FA9EFCBC-9DDC-49A1-BD35-23D557C6B887}" dt="2024-02-28T16:43:10.867" v="3126" actId="478"/>
          <ac:graphicFrameMkLst>
            <pc:docMk/>
            <pc:sldMk cId="0" sldId="272"/>
            <ac:graphicFrameMk id="23" creationId="{FDAAE96C-8F7D-4138-A1EC-723E23515820}"/>
          </ac:graphicFrameMkLst>
        </pc:graphicFrameChg>
      </pc:sldChg>
      <pc:sldChg chg="addSp delSp modSp mod">
        <pc:chgData name="Claudia Elena Rueda Londoño" userId="345f7c93-95c7-46af-ac26-4b8e1240ce49" providerId="ADAL" clId="{FA9EFCBC-9DDC-49A1-BD35-23D557C6B887}" dt="2024-02-28T20:36:56.986" v="3473" actId="20577"/>
        <pc:sldMkLst>
          <pc:docMk/>
          <pc:sldMk cId="0" sldId="273"/>
        </pc:sldMkLst>
        <pc:spChg chg="del">
          <ac:chgData name="Claudia Elena Rueda Londoño" userId="345f7c93-95c7-46af-ac26-4b8e1240ce49" providerId="ADAL" clId="{FA9EFCBC-9DDC-49A1-BD35-23D557C6B887}" dt="2024-02-22T14:10:35.959" v="1104" actId="478"/>
          <ac:spMkLst>
            <pc:docMk/>
            <pc:sldMk cId="0" sldId="273"/>
            <ac:spMk id="2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8T20:36:56.986" v="3473" actId="20577"/>
          <ac:spMkLst>
            <pc:docMk/>
            <pc:sldMk cId="0" sldId="273"/>
            <ac:spMk id="16" creationId="{00000000-0000-0000-0000-000000000000}"/>
          </ac:spMkLst>
        </pc:spChg>
        <pc:spChg chg="del">
          <ac:chgData name="Claudia Elena Rueda Londoño" userId="345f7c93-95c7-46af-ac26-4b8e1240ce49" providerId="ADAL" clId="{FA9EFCBC-9DDC-49A1-BD35-23D557C6B887}" dt="2024-02-22T14:10:37.880" v="1105" actId="478"/>
          <ac:spMkLst>
            <pc:docMk/>
            <pc:sldMk cId="0" sldId="273"/>
            <ac:spMk id="17" creationId="{00000000-0000-0000-0000-000000000000}"/>
          </ac:spMkLst>
        </pc:spChg>
        <pc:graphicFrameChg chg="add mod">
          <ac:chgData name="Claudia Elena Rueda Londoño" userId="345f7c93-95c7-46af-ac26-4b8e1240ce49" providerId="ADAL" clId="{FA9EFCBC-9DDC-49A1-BD35-23D557C6B887}" dt="2024-02-28T20:12:35.946" v="3274"/>
          <ac:graphicFrameMkLst>
            <pc:docMk/>
            <pc:sldMk cId="0" sldId="273"/>
            <ac:graphicFrameMk id="17" creationId="{55C8C41A-507C-4802-8C6B-2F067418157A}"/>
          </ac:graphicFrameMkLst>
        </pc:graphicFrameChg>
        <pc:graphicFrameChg chg="del">
          <ac:chgData name="Claudia Elena Rueda Londoño" userId="345f7c93-95c7-46af-ac26-4b8e1240ce49" providerId="ADAL" clId="{FA9EFCBC-9DDC-49A1-BD35-23D557C6B887}" dt="2024-02-28T19:55:40.038" v="3172" actId="478"/>
          <ac:graphicFrameMkLst>
            <pc:docMk/>
            <pc:sldMk cId="0" sldId="273"/>
            <ac:graphicFrameMk id="22" creationId="{50D66481-6629-4877-A837-05D9AC72744F}"/>
          </ac:graphicFrameMkLst>
        </pc:graphicFrameChg>
        <pc:picChg chg="ord">
          <ac:chgData name="Claudia Elena Rueda Londoño" userId="345f7c93-95c7-46af-ac26-4b8e1240ce49" providerId="ADAL" clId="{FA9EFCBC-9DDC-49A1-BD35-23D557C6B887}" dt="2024-02-28T20:03:24.303" v="3206" actId="166"/>
          <ac:picMkLst>
            <pc:docMk/>
            <pc:sldMk cId="0" sldId="273"/>
            <ac:picMk id="38" creationId="{65195DFC-B2B2-48C9-A327-776827FEED42}"/>
          </ac:picMkLst>
        </pc:picChg>
      </pc:sldChg>
      <pc:sldChg chg="addSp delSp modSp mod">
        <pc:chgData name="Claudia Elena Rueda Londoño" userId="345f7c93-95c7-46af-ac26-4b8e1240ce49" providerId="ADAL" clId="{FA9EFCBC-9DDC-49A1-BD35-23D557C6B887}" dt="2024-02-28T20:36:52.090" v="3471" actId="20577"/>
        <pc:sldMkLst>
          <pc:docMk/>
          <pc:sldMk cId="1540768402" sldId="278"/>
        </pc:sldMkLst>
        <pc:spChg chg="del">
          <ac:chgData name="Claudia Elena Rueda Londoño" userId="345f7c93-95c7-46af-ac26-4b8e1240ce49" providerId="ADAL" clId="{FA9EFCBC-9DDC-49A1-BD35-23D557C6B887}" dt="2024-02-22T14:10:26.758" v="1101" actId="478"/>
          <ac:spMkLst>
            <pc:docMk/>
            <pc:sldMk cId="1540768402" sldId="278"/>
            <ac:spMk id="2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8T20:36:52.090" v="3471" actId="20577"/>
          <ac:spMkLst>
            <pc:docMk/>
            <pc:sldMk cId="1540768402" sldId="278"/>
            <ac:spMk id="16" creationId="{00000000-0000-0000-0000-000000000000}"/>
          </ac:spMkLst>
        </pc:spChg>
        <pc:spChg chg="del">
          <ac:chgData name="Claudia Elena Rueda Londoño" userId="345f7c93-95c7-46af-ac26-4b8e1240ce49" providerId="ADAL" clId="{FA9EFCBC-9DDC-49A1-BD35-23D557C6B887}" dt="2024-02-22T14:10:29.022" v="1102" actId="478"/>
          <ac:spMkLst>
            <pc:docMk/>
            <pc:sldMk cId="1540768402" sldId="278"/>
            <ac:spMk id="17" creationId="{00000000-0000-0000-0000-000000000000}"/>
          </ac:spMkLst>
        </pc:spChg>
        <pc:grpChg chg="del">
          <ac:chgData name="Claudia Elena Rueda Londoño" userId="345f7c93-95c7-46af-ac26-4b8e1240ce49" providerId="ADAL" clId="{FA9EFCBC-9DDC-49A1-BD35-23D557C6B887}" dt="2024-02-22T14:10:31.335" v="1103" actId="478"/>
          <ac:grpSpMkLst>
            <pc:docMk/>
            <pc:sldMk cId="1540768402" sldId="278"/>
            <ac:grpSpMk id="3" creationId="{00000000-0000-0000-0000-000000000000}"/>
          </ac:grpSpMkLst>
        </pc:grpChg>
        <pc:graphicFrameChg chg="add del mod">
          <ac:chgData name="Claudia Elena Rueda Londoño" userId="345f7c93-95c7-46af-ac26-4b8e1240ce49" providerId="ADAL" clId="{FA9EFCBC-9DDC-49A1-BD35-23D557C6B887}" dt="2024-02-28T19:58:39.763" v="3173" actId="478"/>
          <ac:graphicFrameMkLst>
            <pc:docMk/>
            <pc:sldMk cId="1540768402" sldId="278"/>
            <ac:graphicFrameMk id="17" creationId="{693C0838-8712-4C21-99F8-CBFBB606C305}"/>
          </ac:graphicFrameMkLst>
        </pc:graphicFrameChg>
        <pc:graphicFrameChg chg="add mod">
          <ac:chgData name="Claudia Elena Rueda Londoño" userId="345f7c93-95c7-46af-ac26-4b8e1240ce49" providerId="ADAL" clId="{FA9EFCBC-9DDC-49A1-BD35-23D557C6B887}" dt="2024-02-28T20:11:33.878" v="3268" actId="1076"/>
          <ac:graphicFrameMkLst>
            <pc:docMk/>
            <pc:sldMk cId="1540768402" sldId="278"/>
            <ac:graphicFrameMk id="21" creationId="{50D66481-6629-4877-A837-05D9AC72744F}"/>
          </ac:graphicFrameMkLst>
        </pc:graphicFrameChg>
        <pc:graphicFrameChg chg="del">
          <ac:chgData name="Claudia Elena Rueda Londoño" userId="345f7c93-95c7-46af-ac26-4b8e1240ce49" providerId="ADAL" clId="{FA9EFCBC-9DDC-49A1-BD35-23D557C6B887}" dt="2024-02-28T16:51:10.154" v="3152" actId="478"/>
          <ac:graphicFrameMkLst>
            <pc:docMk/>
            <pc:sldMk cId="1540768402" sldId="278"/>
            <ac:graphicFrameMk id="24" creationId="{55C8C41A-507C-4802-8C6B-2F067418157A}"/>
          </ac:graphicFrameMkLst>
        </pc:graphicFrameChg>
        <pc:picChg chg="ord">
          <ac:chgData name="Claudia Elena Rueda Londoño" userId="345f7c93-95c7-46af-ac26-4b8e1240ce49" providerId="ADAL" clId="{FA9EFCBC-9DDC-49A1-BD35-23D557C6B887}" dt="2024-02-28T19:54:36.329" v="3157" actId="166"/>
          <ac:picMkLst>
            <pc:docMk/>
            <pc:sldMk cId="1540768402" sldId="278"/>
            <ac:picMk id="22" creationId="{FEABD4FC-2BE9-41D7-A360-C9FA96CCDDA8}"/>
          </ac:picMkLst>
        </pc:picChg>
      </pc:sldChg>
      <pc:sldChg chg="addSp delSp modSp mod">
        <pc:chgData name="Claudia Elena Rueda Londoño" userId="345f7c93-95c7-46af-ac26-4b8e1240ce49" providerId="ADAL" clId="{FA9EFCBC-9DDC-49A1-BD35-23D557C6B887}" dt="2024-02-28T20:37:03.634" v="3475" actId="20577"/>
        <pc:sldMkLst>
          <pc:docMk/>
          <pc:sldMk cId="4037171843" sldId="279"/>
        </pc:sldMkLst>
        <pc:spChg chg="del">
          <ac:chgData name="Claudia Elena Rueda Londoño" userId="345f7c93-95c7-46af-ac26-4b8e1240ce49" providerId="ADAL" clId="{FA9EFCBC-9DDC-49A1-BD35-23D557C6B887}" dt="2024-02-22T14:10:44.066" v="1107" actId="478"/>
          <ac:spMkLst>
            <pc:docMk/>
            <pc:sldMk cId="4037171843" sldId="279"/>
            <ac:spMk id="2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8T20:37:03.634" v="3475" actId="20577"/>
          <ac:spMkLst>
            <pc:docMk/>
            <pc:sldMk cId="4037171843" sldId="279"/>
            <ac:spMk id="16" creationId="{00000000-0000-0000-0000-000000000000}"/>
          </ac:spMkLst>
        </pc:spChg>
        <pc:spChg chg="del">
          <ac:chgData name="Claudia Elena Rueda Londoño" userId="345f7c93-95c7-46af-ac26-4b8e1240ce49" providerId="ADAL" clId="{FA9EFCBC-9DDC-49A1-BD35-23D557C6B887}" dt="2024-02-22T14:10:41.317" v="1106" actId="478"/>
          <ac:spMkLst>
            <pc:docMk/>
            <pc:sldMk cId="4037171843" sldId="279"/>
            <ac:spMk id="17" creationId="{00000000-0000-0000-0000-000000000000}"/>
          </ac:spMkLst>
        </pc:spChg>
        <pc:graphicFrameChg chg="add mod">
          <ac:chgData name="Claudia Elena Rueda Londoño" userId="345f7c93-95c7-46af-ac26-4b8e1240ce49" providerId="ADAL" clId="{FA9EFCBC-9DDC-49A1-BD35-23D557C6B887}" dt="2024-02-28T20:05:48.364" v="3230" actId="1076"/>
          <ac:graphicFrameMkLst>
            <pc:docMk/>
            <pc:sldMk cId="4037171843" sldId="279"/>
            <ac:graphicFrameMk id="17" creationId="{693C0838-8712-4C21-99F8-CBFBB606C305}"/>
          </ac:graphicFrameMkLst>
        </pc:graphicFrameChg>
        <pc:graphicFrameChg chg="del">
          <ac:chgData name="Claudia Elena Rueda Londoño" userId="345f7c93-95c7-46af-ac26-4b8e1240ce49" providerId="ADAL" clId="{FA9EFCBC-9DDC-49A1-BD35-23D557C6B887}" dt="2024-02-28T20:03:39.549" v="3207" actId="478"/>
          <ac:graphicFrameMkLst>
            <pc:docMk/>
            <pc:sldMk cId="4037171843" sldId="279"/>
            <ac:graphicFrameMk id="22" creationId="{693C0838-8712-4C21-99F8-CBFBB606C305}"/>
          </ac:graphicFrameMkLst>
        </pc:graphicFrameChg>
        <pc:picChg chg="ord">
          <ac:chgData name="Claudia Elena Rueda Londoño" userId="345f7c93-95c7-46af-ac26-4b8e1240ce49" providerId="ADAL" clId="{FA9EFCBC-9DDC-49A1-BD35-23D557C6B887}" dt="2024-02-28T20:04:02.447" v="3213" actId="166"/>
          <ac:picMkLst>
            <pc:docMk/>
            <pc:sldMk cId="4037171843" sldId="279"/>
            <ac:picMk id="12" creationId="{8315DD11-3173-4C76-922C-F2ABC9B80DE6}"/>
          </ac:picMkLst>
        </pc:picChg>
      </pc:sldChg>
      <pc:sldChg chg="addSp delSp modSp mod">
        <pc:chgData name="Claudia Elena Rueda Londoño" userId="345f7c93-95c7-46af-ac26-4b8e1240ce49" providerId="ADAL" clId="{FA9EFCBC-9DDC-49A1-BD35-23D557C6B887}" dt="2024-02-28T20:37:07.529" v="3477" actId="20577"/>
        <pc:sldMkLst>
          <pc:docMk/>
          <pc:sldMk cId="1893322698" sldId="280"/>
        </pc:sldMkLst>
        <pc:spChg chg="del">
          <ac:chgData name="Claudia Elena Rueda Londoño" userId="345f7c93-95c7-46af-ac26-4b8e1240ce49" providerId="ADAL" clId="{FA9EFCBC-9DDC-49A1-BD35-23D557C6B887}" dt="2024-02-22T14:10:47.596" v="1108" actId="478"/>
          <ac:spMkLst>
            <pc:docMk/>
            <pc:sldMk cId="1893322698" sldId="280"/>
            <ac:spMk id="2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8T20:37:07.529" v="3477" actId="20577"/>
          <ac:spMkLst>
            <pc:docMk/>
            <pc:sldMk cId="1893322698" sldId="280"/>
            <ac:spMk id="16" creationId="{00000000-0000-0000-0000-000000000000}"/>
          </ac:spMkLst>
        </pc:spChg>
        <pc:spChg chg="del">
          <ac:chgData name="Claudia Elena Rueda Londoño" userId="345f7c93-95c7-46af-ac26-4b8e1240ce49" providerId="ADAL" clId="{FA9EFCBC-9DDC-49A1-BD35-23D557C6B887}" dt="2024-02-22T14:10:48.518" v="1109" actId="478"/>
          <ac:spMkLst>
            <pc:docMk/>
            <pc:sldMk cId="1893322698" sldId="280"/>
            <ac:spMk id="17" creationId="{00000000-0000-0000-0000-000000000000}"/>
          </ac:spMkLst>
        </pc:spChg>
        <pc:graphicFrameChg chg="add del mod">
          <ac:chgData name="Claudia Elena Rueda Londoño" userId="345f7c93-95c7-46af-ac26-4b8e1240ce49" providerId="ADAL" clId="{FA9EFCBC-9DDC-49A1-BD35-23D557C6B887}" dt="2024-02-28T20:15:16.306" v="3279" actId="478"/>
          <ac:graphicFrameMkLst>
            <pc:docMk/>
            <pc:sldMk cId="1893322698" sldId="280"/>
            <ac:graphicFrameMk id="17" creationId="{22D798B2-28B6-4D72-BA5B-D95E917F983E}"/>
          </ac:graphicFrameMkLst>
        </pc:graphicFrameChg>
        <pc:graphicFrameChg chg="add del mod">
          <ac:chgData name="Claudia Elena Rueda Londoño" userId="345f7c93-95c7-46af-ac26-4b8e1240ce49" providerId="ADAL" clId="{FA9EFCBC-9DDC-49A1-BD35-23D557C6B887}" dt="2024-02-28T20:17:21.721" v="3330" actId="478"/>
          <ac:graphicFrameMkLst>
            <pc:docMk/>
            <pc:sldMk cId="1893322698" sldId="280"/>
            <ac:graphicFrameMk id="21" creationId="{22D798B2-28B6-4D72-BA5B-D95E917F983E}"/>
          </ac:graphicFrameMkLst>
        </pc:graphicFrameChg>
        <pc:graphicFrameChg chg="del">
          <ac:chgData name="Claudia Elena Rueda Londoño" userId="345f7c93-95c7-46af-ac26-4b8e1240ce49" providerId="ADAL" clId="{FA9EFCBC-9DDC-49A1-BD35-23D557C6B887}" dt="2024-02-28T20:14:05.586" v="3275" actId="478"/>
          <ac:graphicFrameMkLst>
            <pc:docMk/>
            <pc:sldMk cId="1893322698" sldId="280"/>
            <ac:graphicFrameMk id="22" creationId="{22D798B2-28B6-4D72-BA5B-D95E917F983E}"/>
          </ac:graphicFrameMkLst>
        </pc:graphicFrameChg>
        <pc:graphicFrameChg chg="add mod">
          <ac:chgData name="Claudia Elena Rueda Londoño" userId="345f7c93-95c7-46af-ac26-4b8e1240ce49" providerId="ADAL" clId="{FA9EFCBC-9DDC-49A1-BD35-23D557C6B887}" dt="2024-02-28T20:18:40.718" v="3360" actId="2085"/>
          <ac:graphicFrameMkLst>
            <pc:docMk/>
            <pc:sldMk cId="1893322698" sldId="280"/>
            <ac:graphicFrameMk id="24" creationId="{22D798B2-28B6-4D72-BA5B-D95E917F983E}"/>
          </ac:graphicFrameMkLst>
        </pc:graphicFrameChg>
        <pc:picChg chg="ord">
          <ac:chgData name="Claudia Elena Rueda Londoño" userId="345f7c93-95c7-46af-ac26-4b8e1240ce49" providerId="ADAL" clId="{FA9EFCBC-9DDC-49A1-BD35-23D557C6B887}" dt="2024-02-28T20:18:43.440" v="3361" actId="166"/>
          <ac:picMkLst>
            <pc:docMk/>
            <pc:sldMk cId="1893322698" sldId="280"/>
            <ac:picMk id="23" creationId="{2BA7F38D-AB5B-4F48-B8A9-80A50509EE7D}"/>
          </ac:picMkLst>
        </pc:picChg>
      </pc:sldChg>
      <pc:sldChg chg="addSp delSp modSp mod">
        <pc:chgData name="Claudia Elena Rueda Londoño" userId="345f7c93-95c7-46af-ac26-4b8e1240ce49" providerId="ADAL" clId="{FA9EFCBC-9DDC-49A1-BD35-23D557C6B887}" dt="2024-02-28T20:37:52.588" v="3489" actId="404"/>
        <pc:sldMkLst>
          <pc:docMk/>
          <pc:sldMk cId="1987231759" sldId="281"/>
        </pc:sldMkLst>
        <pc:spChg chg="del">
          <ac:chgData name="Claudia Elena Rueda Londoño" userId="345f7c93-95c7-46af-ac26-4b8e1240ce49" providerId="ADAL" clId="{FA9EFCBC-9DDC-49A1-BD35-23D557C6B887}" dt="2024-02-22T14:10:51.205" v="1110" actId="478"/>
          <ac:spMkLst>
            <pc:docMk/>
            <pc:sldMk cId="1987231759" sldId="281"/>
            <ac:spMk id="2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8T20:37:11.869" v="3479" actId="20577"/>
          <ac:spMkLst>
            <pc:docMk/>
            <pc:sldMk cId="1987231759" sldId="281"/>
            <ac:spMk id="16" creationId="{00000000-0000-0000-0000-000000000000}"/>
          </ac:spMkLst>
        </pc:spChg>
        <pc:spChg chg="del">
          <ac:chgData name="Claudia Elena Rueda Londoño" userId="345f7c93-95c7-46af-ac26-4b8e1240ce49" providerId="ADAL" clId="{FA9EFCBC-9DDC-49A1-BD35-23D557C6B887}" dt="2024-02-22T14:10:52.033" v="1111" actId="478"/>
          <ac:spMkLst>
            <pc:docMk/>
            <pc:sldMk cId="1987231759" sldId="281"/>
            <ac:spMk id="17" creationId="{00000000-0000-0000-0000-000000000000}"/>
          </ac:spMkLst>
        </pc:spChg>
        <pc:graphicFrameChg chg="add mod">
          <ac:chgData name="Claudia Elena Rueda Londoño" userId="345f7c93-95c7-46af-ac26-4b8e1240ce49" providerId="ADAL" clId="{FA9EFCBC-9DDC-49A1-BD35-23D557C6B887}" dt="2024-02-28T20:37:52.588" v="3489" actId="404"/>
          <ac:graphicFrameMkLst>
            <pc:docMk/>
            <pc:sldMk cId="1987231759" sldId="281"/>
            <ac:graphicFrameMk id="17" creationId="{2206281B-BBEF-48E0-BC30-6D725213EC95}"/>
          </ac:graphicFrameMkLst>
        </pc:graphicFrameChg>
        <pc:graphicFrameChg chg="del">
          <ac:chgData name="Claudia Elena Rueda Londoño" userId="345f7c93-95c7-46af-ac26-4b8e1240ce49" providerId="ADAL" clId="{FA9EFCBC-9DDC-49A1-BD35-23D557C6B887}" dt="2024-02-28T20:18:53.597" v="3362" actId="478"/>
          <ac:graphicFrameMkLst>
            <pc:docMk/>
            <pc:sldMk cId="1987231759" sldId="281"/>
            <ac:graphicFrameMk id="22" creationId="{2206281B-BBEF-48E0-BC30-6D725213EC95}"/>
          </ac:graphicFrameMkLst>
        </pc:graphicFrameChg>
        <pc:picChg chg="ord">
          <ac:chgData name="Claudia Elena Rueda Londoño" userId="345f7c93-95c7-46af-ac26-4b8e1240ce49" providerId="ADAL" clId="{FA9EFCBC-9DDC-49A1-BD35-23D557C6B887}" dt="2024-02-28T20:22:25.231" v="3371" actId="166"/>
          <ac:picMkLst>
            <pc:docMk/>
            <pc:sldMk cId="1987231759" sldId="281"/>
            <ac:picMk id="21" creationId="{CA6C85E3-A2D8-4530-9CA6-15D28ED6741C}"/>
          </ac:picMkLst>
        </pc:picChg>
      </pc:sldChg>
      <pc:sldChg chg="addSp delSp modSp mod">
        <pc:chgData name="Claudia Elena Rueda Londoño" userId="345f7c93-95c7-46af-ac26-4b8e1240ce49" providerId="ADAL" clId="{FA9EFCBC-9DDC-49A1-BD35-23D557C6B887}" dt="2024-02-28T20:37:15.824" v="3481" actId="20577"/>
        <pc:sldMkLst>
          <pc:docMk/>
          <pc:sldMk cId="1381491358" sldId="282"/>
        </pc:sldMkLst>
        <pc:spChg chg="del">
          <ac:chgData name="Claudia Elena Rueda Londoño" userId="345f7c93-95c7-46af-ac26-4b8e1240ce49" providerId="ADAL" clId="{FA9EFCBC-9DDC-49A1-BD35-23D557C6B887}" dt="2024-02-22T14:10:54.860" v="1112" actId="478"/>
          <ac:spMkLst>
            <pc:docMk/>
            <pc:sldMk cId="1381491358" sldId="282"/>
            <ac:spMk id="2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8T20:37:15.824" v="3481" actId="20577"/>
          <ac:spMkLst>
            <pc:docMk/>
            <pc:sldMk cId="1381491358" sldId="282"/>
            <ac:spMk id="16" creationId="{00000000-0000-0000-0000-000000000000}"/>
          </ac:spMkLst>
        </pc:spChg>
        <pc:spChg chg="del">
          <ac:chgData name="Claudia Elena Rueda Londoño" userId="345f7c93-95c7-46af-ac26-4b8e1240ce49" providerId="ADAL" clId="{FA9EFCBC-9DDC-49A1-BD35-23D557C6B887}" dt="2024-02-22T14:10:56.001" v="1113" actId="478"/>
          <ac:spMkLst>
            <pc:docMk/>
            <pc:sldMk cId="1381491358" sldId="282"/>
            <ac:spMk id="17" creationId="{00000000-0000-0000-0000-000000000000}"/>
          </ac:spMkLst>
        </pc:spChg>
        <pc:graphicFrameChg chg="add mod">
          <ac:chgData name="Claudia Elena Rueda Londoño" userId="345f7c93-95c7-46af-ac26-4b8e1240ce49" providerId="ADAL" clId="{FA9EFCBC-9DDC-49A1-BD35-23D557C6B887}" dt="2024-02-28T20:27:59.273" v="3433" actId="1076"/>
          <ac:graphicFrameMkLst>
            <pc:docMk/>
            <pc:sldMk cId="1381491358" sldId="282"/>
            <ac:graphicFrameMk id="17" creationId="{7C9AD516-BE3F-4D61-B216-F9C102D80590}"/>
          </ac:graphicFrameMkLst>
        </pc:graphicFrameChg>
        <pc:graphicFrameChg chg="del mod">
          <ac:chgData name="Claudia Elena Rueda Londoño" userId="345f7c93-95c7-46af-ac26-4b8e1240ce49" providerId="ADAL" clId="{FA9EFCBC-9DDC-49A1-BD35-23D557C6B887}" dt="2024-02-28T20:24:19.700" v="3396" actId="478"/>
          <ac:graphicFrameMkLst>
            <pc:docMk/>
            <pc:sldMk cId="1381491358" sldId="282"/>
            <ac:graphicFrameMk id="22" creationId="{7C9AD516-BE3F-4D61-B216-F9C102D80590}"/>
          </ac:graphicFrameMkLst>
        </pc:graphicFrameChg>
      </pc:sldChg>
      <pc:sldChg chg="addSp delSp modSp mod">
        <pc:chgData name="Claudia Elena Rueda Londoño" userId="345f7c93-95c7-46af-ac26-4b8e1240ce49" providerId="ADAL" clId="{FA9EFCBC-9DDC-49A1-BD35-23D557C6B887}" dt="2024-02-28T20:37:19.880" v="3483" actId="20577"/>
        <pc:sldMkLst>
          <pc:docMk/>
          <pc:sldMk cId="4129347456" sldId="283"/>
        </pc:sldMkLst>
        <pc:spChg chg="del">
          <ac:chgData name="Claudia Elena Rueda Londoño" userId="345f7c93-95c7-46af-ac26-4b8e1240ce49" providerId="ADAL" clId="{FA9EFCBC-9DDC-49A1-BD35-23D557C6B887}" dt="2024-02-22T14:10:59.062" v="1114" actId="478"/>
          <ac:spMkLst>
            <pc:docMk/>
            <pc:sldMk cId="4129347456" sldId="283"/>
            <ac:spMk id="2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8T20:37:19.880" v="3483" actId="20577"/>
          <ac:spMkLst>
            <pc:docMk/>
            <pc:sldMk cId="4129347456" sldId="283"/>
            <ac:spMk id="16" creationId="{00000000-0000-0000-0000-000000000000}"/>
          </ac:spMkLst>
        </pc:spChg>
        <pc:spChg chg="del">
          <ac:chgData name="Claudia Elena Rueda Londoño" userId="345f7c93-95c7-46af-ac26-4b8e1240ce49" providerId="ADAL" clId="{FA9EFCBC-9DDC-49A1-BD35-23D557C6B887}" dt="2024-02-22T14:10:59.844" v="1115" actId="478"/>
          <ac:spMkLst>
            <pc:docMk/>
            <pc:sldMk cId="4129347456" sldId="283"/>
            <ac:spMk id="17" creationId="{00000000-0000-0000-0000-000000000000}"/>
          </ac:spMkLst>
        </pc:spChg>
        <pc:graphicFrameChg chg="add mod">
          <ac:chgData name="Claudia Elena Rueda Londoño" userId="345f7c93-95c7-46af-ac26-4b8e1240ce49" providerId="ADAL" clId="{FA9EFCBC-9DDC-49A1-BD35-23D557C6B887}" dt="2024-02-28T20:35:29.773" v="3453" actId="403"/>
          <ac:graphicFrameMkLst>
            <pc:docMk/>
            <pc:sldMk cId="4129347456" sldId="283"/>
            <ac:graphicFrameMk id="17" creationId="{8D04B326-7422-4490-8713-EF5CB56B75EE}"/>
          </ac:graphicFrameMkLst>
        </pc:graphicFrameChg>
        <pc:graphicFrameChg chg="del">
          <ac:chgData name="Claudia Elena Rueda Londoño" userId="345f7c93-95c7-46af-ac26-4b8e1240ce49" providerId="ADAL" clId="{FA9EFCBC-9DDC-49A1-BD35-23D557C6B887}" dt="2024-02-28T20:28:11.481" v="3434" actId="478"/>
          <ac:graphicFrameMkLst>
            <pc:docMk/>
            <pc:sldMk cId="4129347456" sldId="283"/>
            <ac:graphicFrameMk id="24" creationId="{8D04B326-7422-4490-8713-EF5CB56B75EE}"/>
          </ac:graphicFrameMkLst>
        </pc:graphicFrameChg>
        <pc:picChg chg="ord">
          <ac:chgData name="Claudia Elena Rueda Londoño" userId="345f7c93-95c7-46af-ac26-4b8e1240ce49" providerId="ADAL" clId="{FA9EFCBC-9DDC-49A1-BD35-23D557C6B887}" dt="2024-02-28T20:35:11.246" v="3450" actId="166"/>
          <ac:picMkLst>
            <pc:docMk/>
            <pc:sldMk cId="4129347456" sldId="283"/>
            <ac:picMk id="23" creationId="{6965A2B9-0817-452B-AC04-4BE8DBC60E57}"/>
          </ac:picMkLst>
        </pc:picChg>
      </pc:sldChg>
      <pc:sldChg chg="addSp delSp modSp add">
        <pc:chgData name="Claudia Elena Rueda Londoño" userId="345f7c93-95c7-46af-ac26-4b8e1240ce49" providerId="ADAL" clId="{FA9EFCBC-9DDC-49A1-BD35-23D557C6B887}" dt="2024-02-22T15:12:12.643" v="1425" actId="207"/>
        <pc:sldMkLst>
          <pc:docMk/>
          <pc:sldMk cId="2345395902" sldId="284"/>
        </pc:sldMkLst>
        <pc:spChg chg="mod">
          <ac:chgData name="Claudia Elena Rueda Londoño" userId="345f7c93-95c7-46af-ac26-4b8e1240ce49" providerId="ADAL" clId="{FA9EFCBC-9DDC-49A1-BD35-23D557C6B887}" dt="2024-02-16T14:55:26.475" v="202" actId="688"/>
          <ac:spMkLst>
            <pc:docMk/>
            <pc:sldMk cId="2345395902" sldId="284"/>
            <ac:spMk id="7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1T15:10:05.527" v="803" actId="1076"/>
          <ac:spMkLst>
            <pc:docMk/>
            <pc:sldMk cId="2345395902" sldId="284"/>
            <ac:spMk id="8" creationId="{00000000-0000-0000-0000-000000000000}"/>
          </ac:spMkLst>
        </pc:spChg>
        <pc:spChg chg="mod ord">
          <ac:chgData name="Claudia Elena Rueda Londoño" userId="345f7c93-95c7-46af-ac26-4b8e1240ce49" providerId="ADAL" clId="{FA9EFCBC-9DDC-49A1-BD35-23D557C6B887}" dt="2024-02-16T14:55:36.270" v="203" actId="1076"/>
          <ac:spMkLst>
            <pc:docMk/>
            <pc:sldMk cId="2345395902" sldId="284"/>
            <ac:spMk id="15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5:12:12.643" v="1425" actId="207"/>
          <ac:spMkLst>
            <pc:docMk/>
            <pc:sldMk cId="2345395902" sldId="284"/>
            <ac:spMk id="16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2T13:46:46.958" v="1019" actId="1076"/>
          <ac:spMkLst>
            <pc:docMk/>
            <pc:sldMk cId="2345395902" sldId="284"/>
            <ac:spMk id="17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1T16:59:08.474" v="980" actId="2711"/>
          <ac:spMkLst>
            <pc:docMk/>
            <pc:sldMk cId="2345395902" sldId="284"/>
            <ac:spMk id="18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21T16:59:36.233" v="988" actId="20577"/>
          <ac:spMkLst>
            <pc:docMk/>
            <pc:sldMk cId="2345395902" sldId="284"/>
            <ac:spMk id="19" creationId="{00000000-0000-0000-0000-000000000000}"/>
          </ac:spMkLst>
        </pc:spChg>
        <pc:grpChg chg="mod ord">
          <ac:chgData name="Claudia Elena Rueda Londoño" userId="345f7c93-95c7-46af-ac26-4b8e1240ce49" providerId="ADAL" clId="{FA9EFCBC-9DDC-49A1-BD35-23D557C6B887}" dt="2024-02-16T14:54:40.092" v="179" actId="1076"/>
          <ac:grpSpMkLst>
            <pc:docMk/>
            <pc:sldMk cId="2345395902" sldId="284"/>
            <ac:grpSpMk id="9" creationId="{00000000-0000-0000-0000-000000000000}"/>
          </ac:grpSpMkLst>
        </pc:grpChg>
        <pc:grpChg chg="mod">
          <ac:chgData name="Claudia Elena Rueda Londoño" userId="345f7c93-95c7-46af-ac26-4b8e1240ce49" providerId="ADAL" clId="{FA9EFCBC-9DDC-49A1-BD35-23D557C6B887}" dt="2024-02-16T15:25:35.946" v="228" actId="207"/>
          <ac:grpSpMkLst>
            <pc:docMk/>
            <pc:sldMk cId="2345395902" sldId="284"/>
            <ac:grpSpMk id="12" creationId="{00000000-0000-0000-0000-000000000000}"/>
          </ac:grpSpMkLst>
        </pc:grpChg>
        <pc:picChg chg="add del mod">
          <ac:chgData name="Claudia Elena Rueda Londoño" userId="345f7c93-95c7-46af-ac26-4b8e1240ce49" providerId="ADAL" clId="{FA9EFCBC-9DDC-49A1-BD35-23D557C6B887}" dt="2024-02-15T23:05:10.843" v="29" actId="478"/>
          <ac:picMkLst>
            <pc:docMk/>
            <pc:sldMk cId="2345395902" sldId="284"/>
            <ac:picMk id="3" creationId="{A2593624-1B5B-4EF7-A974-B33AE03FDF9C}"/>
          </ac:picMkLst>
        </pc:picChg>
        <pc:picChg chg="add del mod">
          <ac:chgData name="Claudia Elena Rueda Londoño" userId="345f7c93-95c7-46af-ac26-4b8e1240ce49" providerId="ADAL" clId="{FA9EFCBC-9DDC-49A1-BD35-23D557C6B887}" dt="2024-02-15T23:05:17.856" v="31" actId="478"/>
          <ac:picMkLst>
            <pc:docMk/>
            <pc:sldMk cId="2345395902" sldId="284"/>
            <ac:picMk id="5" creationId="{8580985F-7E1F-4661-9C9F-CAED755A64C4}"/>
          </ac:picMkLst>
        </pc:picChg>
        <pc:picChg chg="add mod ord">
          <ac:chgData name="Claudia Elena Rueda Londoño" userId="345f7c93-95c7-46af-ac26-4b8e1240ce49" providerId="ADAL" clId="{FA9EFCBC-9DDC-49A1-BD35-23D557C6B887}" dt="2024-02-15T23:06:29.912" v="35" actId="167"/>
          <ac:picMkLst>
            <pc:docMk/>
            <pc:sldMk cId="2345395902" sldId="284"/>
            <ac:picMk id="20" creationId="{3F3B1745-54CA-4310-BDFE-4062FD6B1068}"/>
          </ac:picMkLst>
        </pc:picChg>
      </pc:sldChg>
      <pc:sldChg chg="addSp delSp modSp add">
        <pc:chgData name="Claudia Elena Rueda Londoño" userId="345f7c93-95c7-46af-ac26-4b8e1240ce49" providerId="ADAL" clId="{FA9EFCBC-9DDC-49A1-BD35-23D557C6B887}" dt="2024-02-22T15:12:19.883" v="1426" actId="207"/>
        <pc:sldMkLst>
          <pc:docMk/>
          <pc:sldMk cId="3628906279" sldId="285"/>
        </pc:sldMkLst>
        <pc:spChg chg="mod">
          <ac:chgData name="Claudia Elena Rueda Londoño" userId="345f7c93-95c7-46af-ac26-4b8e1240ce49" providerId="ADAL" clId="{FA9EFCBC-9DDC-49A1-BD35-23D557C6B887}" dt="2024-02-16T15:43:15.248" v="474" actId="1076"/>
          <ac:spMkLst>
            <pc:docMk/>
            <pc:sldMk cId="3628906279" sldId="285"/>
            <ac:spMk id="5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16T15:42:59.232" v="471" actId="1076"/>
          <ac:spMkLst>
            <pc:docMk/>
            <pc:sldMk cId="3628906279" sldId="285"/>
            <ac:spMk id="6" creationId="{00000000-0000-0000-0000-000000000000}"/>
          </ac:spMkLst>
        </pc:spChg>
        <pc:spChg chg="add del mod">
          <ac:chgData name="Claudia Elena Rueda Londoño" userId="345f7c93-95c7-46af-ac26-4b8e1240ce49" providerId="ADAL" clId="{FA9EFCBC-9DDC-49A1-BD35-23D557C6B887}" dt="2024-02-16T15:43:15.536" v="475" actId="478"/>
          <ac:spMkLst>
            <pc:docMk/>
            <pc:sldMk cId="3628906279" sldId="285"/>
            <ac:spMk id="7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16T15:42:59.232" v="471" actId="1076"/>
          <ac:spMkLst>
            <pc:docMk/>
            <pc:sldMk cId="3628906279" sldId="285"/>
            <ac:spMk id="8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16T15:42:59.232" v="471" actId="1076"/>
          <ac:spMkLst>
            <pc:docMk/>
            <pc:sldMk cId="3628906279" sldId="285"/>
            <ac:spMk id="9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16T15:48:08.330" v="510" actId="14100"/>
          <ac:spMkLst>
            <pc:docMk/>
            <pc:sldMk cId="3628906279" sldId="285"/>
            <ac:spMk id="10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16T15:49:22.769" v="520" actId="14100"/>
          <ac:spMkLst>
            <pc:docMk/>
            <pc:sldMk cId="3628906279" sldId="285"/>
            <ac:spMk id="11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16T15:49:24.730" v="521" actId="14100"/>
          <ac:spMkLst>
            <pc:docMk/>
            <pc:sldMk cId="3628906279" sldId="285"/>
            <ac:spMk id="12" creationId="{00000000-0000-0000-0000-000000000000}"/>
          </ac:spMkLst>
        </pc:spChg>
        <pc:spChg chg="add del">
          <ac:chgData name="Claudia Elena Rueda Londoño" userId="345f7c93-95c7-46af-ac26-4b8e1240ce49" providerId="ADAL" clId="{FA9EFCBC-9DDC-49A1-BD35-23D557C6B887}" dt="2024-02-16T15:33:28.032" v="329"/>
          <ac:spMkLst>
            <pc:docMk/>
            <pc:sldMk cId="3628906279" sldId="285"/>
            <ac:spMk id="16" creationId="{207872E1-86F3-440A-B272-5ECE5149C6C2}"/>
          </ac:spMkLst>
        </pc:spChg>
        <pc:spChg chg="mod">
          <ac:chgData name="Claudia Elena Rueda Londoño" userId="345f7c93-95c7-46af-ac26-4b8e1240ce49" providerId="ADAL" clId="{FA9EFCBC-9DDC-49A1-BD35-23D557C6B887}" dt="2024-02-22T15:12:19.883" v="1426" actId="207"/>
          <ac:spMkLst>
            <pc:docMk/>
            <pc:sldMk cId="3628906279" sldId="285"/>
            <ac:spMk id="17" creationId="{00000000-0000-0000-0000-000000000000}"/>
          </ac:spMkLst>
        </pc:spChg>
        <pc:spChg chg="del mod">
          <ac:chgData name="Claudia Elena Rueda Londoño" userId="345f7c93-95c7-46af-ac26-4b8e1240ce49" providerId="ADAL" clId="{FA9EFCBC-9DDC-49A1-BD35-23D557C6B887}" dt="2024-02-16T15:33:19.279" v="327" actId="478"/>
          <ac:spMkLst>
            <pc:docMk/>
            <pc:sldMk cId="3628906279" sldId="285"/>
            <ac:spMk id="24" creationId="{00000000-0000-0000-0000-000000000000}"/>
          </ac:spMkLst>
        </pc:spChg>
        <pc:spChg chg="del">
          <ac:chgData name="Claudia Elena Rueda Londoño" userId="345f7c93-95c7-46af-ac26-4b8e1240ce49" providerId="ADAL" clId="{FA9EFCBC-9DDC-49A1-BD35-23D557C6B887}" dt="2024-02-16T15:32:52.735" v="310" actId="478"/>
          <ac:spMkLst>
            <pc:docMk/>
            <pc:sldMk cId="3628906279" sldId="285"/>
            <ac:spMk id="25" creationId="{00000000-0000-0000-0000-000000000000}"/>
          </ac:spMkLst>
        </pc:spChg>
        <pc:spChg chg="mod">
          <ac:chgData name="Claudia Elena Rueda Londoño" userId="345f7c93-95c7-46af-ac26-4b8e1240ce49" providerId="ADAL" clId="{FA9EFCBC-9DDC-49A1-BD35-23D557C6B887}" dt="2024-02-16T15:42:59.232" v="471" actId="1076"/>
          <ac:spMkLst>
            <pc:docMk/>
            <pc:sldMk cId="3628906279" sldId="285"/>
            <ac:spMk id="26" creationId="{3A8AC31D-E4FB-4E4D-82C6-1C685E7A8E14}"/>
          </ac:spMkLst>
        </pc:spChg>
        <pc:spChg chg="del">
          <ac:chgData name="Claudia Elena Rueda Londoño" userId="345f7c93-95c7-46af-ac26-4b8e1240ce49" providerId="ADAL" clId="{FA9EFCBC-9DDC-49A1-BD35-23D557C6B887}" dt="2024-02-16T15:32:55.351" v="311" actId="478"/>
          <ac:spMkLst>
            <pc:docMk/>
            <pc:sldMk cId="3628906279" sldId="285"/>
            <ac:spMk id="27" creationId="{00000000-0000-0000-0000-000000000000}"/>
          </ac:spMkLst>
        </pc:spChg>
        <pc:spChg chg="del">
          <ac:chgData name="Claudia Elena Rueda Londoño" userId="345f7c93-95c7-46af-ac26-4b8e1240ce49" providerId="ADAL" clId="{FA9EFCBC-9DDC-49A1-BD35-23D557C6B887}" dt="2024-02-16T15:32:56.352" v="312" actId="478"/>
          <ac:spMkLst>
            <pc:docMk/>
            <pc:sldMk cId="3628906279" sldId="285"/>
            <ac:spMk id="28" creationId="{00000000-0000-0000-0000-000000000000}"/>
          </ac:spMkLst>
        </pc:spChg>
        <pc:spChg chg="del">
          <ac:chgData name="Claudia Elena Rueda Londoño" userId="345f7c93-95c7-46af-ac26-4b8e1240ce49" providerId="ADAL" clId="{FA9EFCBC-9DDC-49A1-BD35-23D557C6B887}" dt="2024-02-16T15:32:57.911" v="313" actId="478"/>
          <ac:spMkLst>
            <pc:docMk/>
            <pc:sldMk cId="3628906279" sldId="285"/>
            <ac:spMk id="29" creationId="{00000000-0000-0000-0000-000000000000}"/>
          </ac:spMkLst>
        </pc:spChg>
        <pc:spChg chg="del mod">
          <ac:chgData name="Claudia Elena Rueda Londoño" userId="345f7c93-95c7-46af-ac26-4b8e1240ce49" providerId="ADAL" clId="{FA9EFCBC-9DDC-49A1-BD35-23D557C6B887}" dt="2024-02-16T15:33:06.743" v="320" actId="478"/>
          <ac:spMkLst>
            <pc:docMk/>
            <pc:sldMk cId="3628906279" sldId="285"/>
            <ac:spMk id="30" creationId="{00000000-0000-0000-0000-000000000000}"/>
          </ac:spMkLst>
        </pc:spChg>
        <pc:spChg chg="del">
          <ac:chgData name="Claudia Elena Rueda Londoño" userId="345f7c93-95c7-46af-ac26-4b8e1240ce49" providerId="ADAL" clId="{FA9EFCBC-9DDC-49A1-BD35-23D557C6B887}" dt="2024-02-16T15:33:04.928" v="319" actId="478"/>
          <ac:spMkLst>
            <pc:docMk/>
            <pc:sldMk cId="3628906279" sldId="285"/>
            <ac:spMk id="31" creationId="{00000000-0000-0000-0000-000000000000}"/>
          </ac:spMkLst>
        </pc:spChg>
        <pc:spChg chg="add mod">
          <ac:chgData name="Claudia Elena Rueda Londoño" userId="345f7c93-95c7-46af-ac26-4b8e1240ce49" providerId="ADAL" clId="{FA9EFCBC-9DDC-49A1-BD35-23D557C6B887}" dt="2024-02-21T14:00:37.962" v="611" actId="790"/>
          <ac:spMkLst>
            <pc:docMk/>
            <pc:sldMk cId="3628906279" sldId="285"/>
            <ac:spMk id="31" creationId="{4FADF52A-FF12-4446-B73A-FB25B2C74F9E}"/>
          </ac:spMkLst>
        </pc:spChg>
        <pc:spChg chg="add mod">
          <ac:chgData name="Claudia Elena Rueda Londoño" userId="345f7c93-95c7-46af-ac26-4b8e1240ce49" providerId="ADAL" clId="{FA9EFCBC-9DDC-49A1-BD35-23D557C6B887}" dt="2024-02-16T15:46:22.555" v="497" actId="403"/>
          <ac:spMkLst>
            <pc:docMk/>
            <pc:sldMk cId="3628906279" sldId="285"/>
            <ac:spMk id="33" creationId="{984542F4-9818-41AA-94A8-956955FF45D3}"/>
          </ac:spMkLst>
        </pc:spChg>
        <pc:spChg chg="add mod">
          <ac:chgData name="Claudia Elena Rueda Londoño" userId="345f7c93-95c7-46af-ac26-4b8e1240ce49" providerId="ADAL" clId="{FA9EFCBC-9DDC-49A1-BD35-23D557C6B887}" dt="2024-02-22T15:11:00.943" v="1420" actId="207"/>
          <ac:spMkLst>
            <pc:docMk/>
            <pc:sldMk cId="3628906279" sldId="285"/>
            <ac:spMk id="34" creationId="{7C3993BE-C1E2-43CE-81E1-419ECC6B9562}"/>
          </ac:spMkLst>
        </pc:spChg>
        <pc:spChg chg="topLvl">
          <ac:chgData name="Claudia Elena Rueda Londoño" userId="345f7c93-95c7-46af-ac26-4b8e1240ce49" providerId="ADAL" clId="{FA9EFCBC-9DDC-49A1-BD35-23D557C6B887}" dt="2024-02-16T15:33:14.048" v="325" actId="478"/>
          <ac:spMkLst>
            <pc:docMk/>
            <pc:sldMk cId="3628906279" sldId="285"/>
            <ac:spMk id="35" creationId="{00000000-0000-0000-0000-000000000000}"/>
          </ac:spMkLst>
        </pc:spChg>
        <pc:spChg chg="del topLvl">
          <ac:chgData name="Claudia Elena Rueda Londoño" userId="345f7c93-95c7-46af-ac26-4b8e1240ce49" providerId="ADAL" clId="{FA9EFCBC-9DDC-49A1-BD35-23D557C6B887}" dt="2024-02-16T15:33:14.048" v="325" actId="478"/>
          <ac:spMkLst>
            <pc:docMk/>
            <pc:sldMk cId="3628906279" sldId="285"/>
            <ac:spMk id="36" creationId="{00000000-0000-0000-0000-000000000000}"/>
          </ac:spMkLst>
        </pc:spChg>
        <pc:spChg chg="del">
          <ac:chgData name="Claudia Elena Rueda Londoño" userId="345f7c93-95c7-46af-ac26-4b8e1240ce49" providerId="ADAL" clId="{FA9EFCBC-9DDC-49A1-BD35-23D557C6B887}" dt="2024-02-16T15:33:03.735" v="318" actId="478"/>
          <ac:spMkLst>
            <pc:docMk/>
            <pc:sldMk cId="3628906279" sldId="285"/>
            <ac:spMk id="37" creationId="{00000000-0000-0000-0000-000000000000}"/>
          </ac:spMkLst>
        </pc:spChg>
        <pc:spChg chg="del">
          <ac:chgData name="Claudia Elena Rueda Londoño" userId="345f7c93-95c7-46af-ac26-4b8e1240ce49" providerId="ADAL" clId="{FA9EFCBC-9DDC-49A1-BD35-23D557C6B887}" dt="2024-02-16T15:33:01.864" v="317" actId="478"/>
          <ac:spMkLst>
            <pc:docMk/>
            <pc:sldMk cId="3628906279" sldId="285"/>
            <ac:spMk id="38" creationId="{00000000-0000-0000-0000-000000000000}"/>
          </ac:spMkLst>
        </pc:spChg>
        <pc:spChg chg="del">
          <ac:chgData name="Claudia Elena Rueda Londoño" userId="345f7c93-95c7-46af-ac26-4b8e1240ce49" providerId="ADAL" clId="{FA9EFCBC-9DDC-49A1-BD35-23D557C6B887}" dt="2024-02-16T15:33:08.168" v="321" actId="478"/>
          <ac:spMkLst>
            <pc:docMk/>
            <pc:sldMk cId="3628906279" sldId="285"/>
            <ac:spMk id="39" creationId="{00000000-0000-0000-0000-000000000000}"/>
          </ac:spMkLst>
        </pc:spChg>
        <pc:spChg chg="del">
          <ac:chgData name="Claudia Elena Rueda Londoño" userId="345f7c93-95c7-46af-ac26-4b8e1240ce49" providerId="ADAL" clId="{FA9EFCBC-9DDC-49A1-BD35-23D557C6B887}" dt="2024-02-16T15:33:09.768" v="323" actId="478"/>
          <ac:spMkLst>
            <pc:docMk/>
            <pc:sldMk cId="3628906279" sldId="285"/>
            <ac:spMk id="40" creationId="{00000000-0000-0000-0000-000000000000}"/>
          </ac:spMkLst>
        </pc:spChg>
        <pc:spChg chg="del">
          <ac:chgData name="Claudia Elena Rueda Londoño" userId="345f7c93-95c7-46af-ac26-4b8e1240ce49" providerId="ADAL" clId="{FA9EFCBC-9DDC-49A1-BD35-23D557C6B887}" dt="2024-02-16T15:33:12.423" v="324" actId="478"/>
          <ac:spMkLst>
            <pc:docMk/>
            <pc:sldMk cId="3628906279" sldId="285"/>
            <ac:spMk id="41" creationId="{1D08FC3E-5524-42C2-AD23-AB3F235A885B}"/>
          </ac:spMkLst>
        </pc:spChg>
        <pc:spChg chg="add mod">
          <ac:chgData name="Claudia Elena Rueda Londoño" userId="345f7c93-95c7-46af-ac26-4b8e1240ce49" providerId="ADAL" clId="{FA9EFCBC-9DDC-49A1-BD35-23D557C6B887}" dt="2024-02-16T15:33:42.823" v="332" actId="1076"/>
          <ac:spMkLst>
            <pc:docMk/>
            <pc:sldMk cId="3628906279" sldId="285"/>
            <ac:spMk id="42" creationId="{89B166CF-EFBC-4F4B-8445-CF12ADF850B0}"/>
          </ac:spMkLst>
        </pc:spChg>
        <pc:spChg chg="add mod">
          <ac:chgData name="Claudia Elena Rueda Londoño" userId="345f7c93-95c7-46af-ac26-4b8e1240ce49" providerId="ADAL" clId="{FA9EFCBC-9DDC-49A1-BD35-23D557C6B887}" dt="2024-02-16T15:46:12.267" v="494" actId="404"/>
          <ac:spMkLst>
            <pc:docMk/>
            <pc:sldMk cId="3628906279" sldId="285"/>
            <ac:spMk id="43" creationId="{B2B2AA6D-5F86-4450-83F6-965497BB4AEF}"/>
          </ac:spMkLst>
        </pc:spChg>
        <pc:spChg chg="add mod">
          <ac:chgData name="Claudia Elena Rueda Londoño" userId="345f7c93-95c7-46af-ac26-4b8e1240ce49" providerId="ADAL" clId="{FA9EFCBC-9DDC-49A1-BD35-23D557C6B887}" dt="2024-02-16T15:46:14.947" v="495" actId="404"/>
          <ac:spMkLst>
            <pc:docMk/>
            <pc:sldMk cId="3628906279" sldId="285"/>
            <ac:spMk id="44" creationId="{429EAD87-DF51-42E7-A0D9-0CFF6F2767DC}"/>
          </ac:spMkLst>
        </pc:spChg>
        <pc:spChg chg="add mod">
          <ac:chgData name="Claudia Elena Rueda Londoño" userId="345f7c93-95c7-46af-ac26-4b8e1240ce49" providerId="ADAL" clId="{FA9EFCBC-9DDC-49A1-BD35-23D557C6B887}" dt="2024-02-16T15:46:17.756" v="496" actId="404"/>
          <ac:spMkLst>
            <pc:docMk/>
            <pc:sldMk cId="3628906279" sldId="285"/>
            <ac:spMk id="45" creationId="{025F38EA-E53D-4BE2-9305-EA0C30BFFF84}"/>
          </ac:spMkLst>
        </pc:spChg>
        <pc:spChg chg="add mod">
          <ac:chgData name="Claudia Elena Rueda Londoño" userId="345f7c93-95c7-46af-ac26-4b8e1240ce49" providerId="ADAL" clId="{FA9EFCBC-9DDC-49A1-BD35-23D557C6B887}" dt="2024-02-16T15:46:04.857" v="492" actId="1076"/>
          <ac:spMkLst>
            <pc:docMk/>
            <pc:sldMk cId="3628906279" sldId="285"/>
            <ac:spMk id="46" creationId="{DFE49C30-C625-4F36-ABCB-5271787A2F8E}"/>
          </ac:spMkLst>
        </pc:spChg>
        <pc:spChg chg="add del mod">
          <ac:chgData name="Claudia Elena Rueda Londoño" userId="345f7c93-95c7-46af-ac26-4b8e1240ce49" providerId="ADAL" clId="{FA9EFCBC-9DDC-49A1-BD35-23D557C6B887}" dt="2024-02-16T15:42:23.576" v="463" actId="478"/>
          <ac:spMkLst>
            <pc:docMk/>
            <pc:sldMk cId="3628906279" sldId="285"/>
            <ac:spMk id="47" creationId="{A53D45FB-48E9-4A13-8C1E-BA184E56BBB8}"/>
          </ac:spMkLst>
        </pc:spChg>
        <pc:spChg chg="add del mod">
          <ac:chgData name="Claudia Elena Rueda Londoño" userId="345f7c93-95c7-46af-ac26-4b8e1240ce49" providerId="ADAL" clId="{FA9EFCBC-9DDC-49A1-BD35-23D557C6B887}" dt="2024-02-16T15:42:24.448" v="464" actId="478"/>
          <ac:spMkLst>
            <pc:docMk/>
            <pc:sldMk cId="3628906279" sldId="285"/>
            <ac:spMk id="48" creationId="{C56FE8C2-7D3D-49C4-BFD9-766B7BF4A552}"/>
          </ac:spMkLst>
        </pc:spChg>
        <pc:spChg chg="add mod">
          <ac:chgData name="Claudia Elena Rueda Londoño" userId="345f7c93-95c7-46af-ac26-4b8e1240ce49" providerId="ADAL" clId="{FA9EFCBC-9DDC-49A1-BD35-23D557C6B887}" dt="2024-02-16T15:47:56.466" v="509" actId="1076"/>
          <ac:spMkLst>
            <pc:docMk/>
            <pc:sldMk cId="3628906279" sldId="285"/>
            <ac:spMk id="49" creationId="{6175994D-B5DC-4D35-B406-9C1C1000CB1E}"/>
          </ac:spMkLst>
        </pc:spChg>
        <pc:spChg chg="add mod">
          <ac:chgData name="Claudia Elena Rueda Londoño" userId="345f7c93-95c7-46af-ac26-4b8e1240ce49" providerId="ADAL" clId="{FA9EFCBC-9DDC-49A1-BD35-23D557C6B887}" dt="2024-02-22T15:11:08.610" v="1422" actId="207"/>
          <ac:spMkLst>
            <pc:docMk/>
            <pc:sldMk cId="3628906279" sldId="285"/>
            <ac:spMk id="50" creationId="{B268D5EC-C433-4906-BEAC-BE33F7358AEE}"/>
          </ac:spMkLst>
        </pc:spChg>
        <pc:spChg chg="add mod">
          <ac:chgData name="Claudia Elena Rueda Londoño" userId="345f7c93-95c7-46af-ac26-4b8e1240ce49" providerId="ADAL" clId="{FA9EFCBC-9DDC-49A1-BD35-23D557C6B887}" dt="2024-02-16T15:57:18.228" v="591" actId="1035"/>
          <ac:spMkLst>
            <pc:docMk/>
            <pc:sldMk cId="3628906279" sldId="285"/>
            <ac:spMk id="51" creationId="{791A93F7-2C7B-4778-AC98-245E3A513870}"/>
          </ac:spMkLst>
        </pc:spChg>
        <pc:spChg chg="add mod">
          <ac:chgData name="Claudia Elena Rueda Londoño" userId="345f7c93-95c7-46af-ac26-4b8e1240ce49" providerId="ADAL" clId="{FA9EFCBC-9DDC-49A1-BD35-23D557C6B887}" dt="2024-02-16T15:54:45.093" v="559" actId="790"/>
          <ac:spMkLst>
            <pc:docMk/>
            <pc:sldMk cId="3628906279" sldId="285"/>
            <ac:spMk id="52" creationId="{D859579A-5DE9-4147-97B4-8B340C5D6ED9}"/>
          </ac:spMkLst>
        </pc:spChg>
        <pc:spChg chg="add mod">
          <ac:chgData name="Claudia Elena Rueda Londoño" userId="345f7c93-95c7-46af-ac26-4b8e1240ce49" providerId="ADAL" clId="{FA9EFCBC-9DDC-49A1-BD35-23D557C6B887}" dt="2024-02-16T15:57:43.803" v="596" actId="1076"/>
          <ac:spMkLst>
            <pc:docMk/>
            <pc:sldMk cId="3628906279" sldId="285"/>
            <ac:spMk id="53" creationId="{D7E4664F-88A6-4696-B9EC-9C9C9DE5385E}"/>
          </ac:spMkLst>
        </pc:spChg>
        <pc:grpChg chg="mod">
          <ac:chgData name="Claudia Elena Rueda Londoño" userId="345f7c93-95c7-46af-ac26-4b8e1240ce49" providerId="ADAL" clId="{FA9EFCBC-9DDC-49A1-BD35-23D557C6B887}" dt="2024-02-16T15:38:54.596" v="354" actId="16037"/>
          <ac:grpSpMkLst>
            <pc:docMk/>
            <pc:sldMk cId="3628906279" sldId="285"/>
            <ac:grpSpMk id="2" creationId="{00000000-0000-0000-0000-000000000000}"/>
          </ac:grpSpMkLst>
        </pc:grpChg>
        <pc:grpChg chg="del">
          <ac:chgData name="Claudia Elena Rueda Londoño" userId="345f7c93-95c7-46af-ac26-4b8e1240ce49" providerId="ADAL" clId="{FA9EFCBC-9DDC-49A1-BD35-23D557C6B887}" dt="2024-02-16T15:33:01.085" v="316" actId="478"/>
          <ac:grpSpMkLst>
            <pc:docMk/>
            <pc:sldMk cId="3628906279" sldId="285"/>
            <ac:grpSpMk id="13" creationId="{00000000-0000-0000-0000-000000000000}"/>
          </ac:grpSpMkLst>
        </pc:grpChg>
        <pc:grpChg chg="del">
          <ac:chgData name="Claudia Elena Rueda Londoño" userId="345f7c93-95c7-46af-ac26-4b8e1240ce49" providerId="ADAL" clId="{FA9EFCBC-9DDC-49A1-BD35-23D557C6B887}" dt="2024-02-16T15:32:58.839" v="314" actId="478"/>
          <ac:grpSpMkLst>
            <pc:docMk/>
            <pc:sldMk cId="3628906279" sldId="285"/>
            <ac:grpSpMk id="18" creationId="{00000000-0000-0000-0000-000000000000}"/>
          </ac:grpSpMkLst>
        </pc:grpChg>
        <pc:grpChg chg="del">
          <ac:chgData name="Claudia Elena Rueda Londoño" userId="345f7c93-95c7-46af-ac26-4b8e1240ce49" providerId="ADAL" clId="{FA9EFCBC-9DDC-49A1-BD35-23D557C6B887}" dt="2024-02-16T15:33:08.872" v="322" actId="478"/>
          <ac:grpSpMkLst>
            <pc:docMk/>
            <pc:sldMk cId="3628906279" sldId="285"/>
            <ac:grpSpMk id="21" creationId="{00000000-0000-0000-0000-000000000000}"/>
          </ac:grpSpMkLst>
        </pc:grpChg>
        <pc:grpChg chg="del">
          <ac:chgData name="Claudia Elena Rueda Londoño" userId="345f7c93-95c7-46af-ac26-4b8e1240ce49" providerId="ADAL" clId="{FA9EFCBC-9DDC-49A1-BD35-23D557C6B887}" dt="2024-02-16T15:33:14.048" v="325" actId="478"/>
          <ac:grpSpMkLst>
            <pc:docMk/>
            <pc:sldMk cId="3628906279" sldId="285"/>
            <ac:grpSpMk id="32" creationId="{00000000-0000-0000-0000-000000000000}"/>
          </ac:grpSpMkLst>
        </pc:grpChg>
        <pc:cxnChg chg="add mod">
          <ac:chgData name="Claudia Elena Rueda Londoño" userId="345f7c93-95c7-46af-ac26-4b8e1240ce49" providerId="ADAL" clId="{FA9EFCBC-9DDC-49A1-BD35-23D557C6B887}" dt="2024-02-16T15:57:05.324" v="586" actId="1076"/>
          <ac:cxnSpMkLst>
            <pc:docMk/>
            <pc:sldMk cId="3628906279" sldId="285"/>
            <ac:cxnSpMk id="55" creationId="{7315A113-B990-4A09-B30E-A7E581CF9D1B}"/>
          </ac:cxnSpMkLst>
        </pc:cxnChg>
        <pc:cxnChg chg="add mod">
          <ac:chgData name="Claudia Elena Rueda Londoño" userId="345f7c93-95c7-46af-ac26-4b8e1240ce49" providerId="ADAL" clId="{FA9EFCBC-9DDC-49A1-BD35-23D557C6B887}" dt="2024-02-16T15:57:28.619" v="593" actId="1076"/>
          <ac:cxnSpMkLst>
            <pc:docMk/>
            <pc:sldMk cId="3628906279" sldId="285"/>
            <ac:cxnSpMk id="58" creationId="{D978BA1A-BCBC-4349-AC4A-79FC4B4502AA}"/>
          </ac:cxnSpMkLst>
        </pc:cxnChg>
        <pc:cxnChg chg="add mod">
          <ac:chgData name="Claudia Elena Rueda Londoño" userId="345f7c93-95c7-46af-ac26-4b8e1240ce49" providerId="ADAL" clId="{FA9EFCBC-9DDC-49A1-BD35-23D557C6B887}" dt="2024-02-16T15:57:37.826" v="595" actId="1076"/>
          <ac:cxnSpMkLst>
            <pc:docMk/>
            <pc:sldMk cId="3628906279" sldId="285"/>
            <ac:cxnSpMk id="59" creationId="{72D2258E-F3F4-45C7-A234-CFE34B7E95D9}"/>
          </ac:cxnSpMkLst>
        </pc:cxnChg>
      </pc:sldChg>
      <pc:sldChg chg="modSp add">
        <pc:chgData name="Claudia Elena Rueda Londoño" userId="345f7c93-95c7-46af-ac26-4b8e1240ce49" providerId="ADAL" clId="{FA9EFCBC-9DDC-49A1-BD35-23D557C6B887}" dt="2024-02-28T20:36:23.183" v="3461" actId="1035"/>
        <pc:sldMkLst>
          <pc:docMk/>
          <pc:sldMk cId="1198638927" sldId="287"/>
        </pc:sldMkLst>
        <pc:spChg chg="mod">
          <ac:chgData name="Claudia Elena Rueda Londoño" userId="345f7c93-95c7-46af-ac26-4b8e1240ce49" providerId="ADAL" clId="{FA9EFCBC-9DDC-49A1-BD35-23D557C6B887}" dt="2024-02-28T20:36:23.183" v="3461" actId="1035"/>
          <ac:spMkLst>
            <pc:docMk/>
            <pc:sldMk cId="1198638927" sldId="287"/>
            <ac:spMk id="12" creationId="{00000000-0000-0000-0000-000000000000}"/>
          </ac:spMkLst>
        </pc:spChg>
        <pc:graphicFrameChg chg="modGraphic">
          <ac:chgData name="Claudia Elena Rueda Londoño" userId="345f7c93-95c7-46af-ac26-4b8e1240ce49" providerId="ADAL" clId="{FA9EFCBC-9DDC-49A1-BD35-23D557C6B887}" dt="2024-02-28T15:01:03.784" v="2871" actId="207"/>
          <ac:graphicFrameMkLst>
            <pc:docMk/>
            <pc:sldMk cId="1198638927" sldId="287"/>
            <ac:graphicFrameMk id="3" creationId="{BF71BC09-421E-465C-B33B-138E4817F539}"/>
          </ac:graphicFrameMkLst>
        </pc:graphicFrameChg>
      </pc:sldChg>
      <pc:sldChg chg="modSp add">
        <pc:chgData name="Claudia Elena Rueda Londoño" userId="345f7c93-95c7-46af-ac26-4b8e1240ce49" providerId="ADAL" clId="{FA9EFCBC-9DDC-49A1-BD35-23D557C6B887}" dt="2024-02-28T20:36:27.493" v="3463" actId="20577"/>
        <pc:sldMkLst>
          <pc:docMk/>
          <pc:sldMk cId="4183771355" sldId="288"/>
        </pc:sldMkLst>
        <pc:spChg chg="mod">
          <ac:chgData name="Claudia Elena Rueda Londoño" userId="345f7c93-95c7-46af-ac26-4b8e1240ce49" providerId="ADAL" clId="{FA9EFCBC-9DDC-49A1-BD35-23D557C6B887}" dt="2024-02-28T20:36:27.493" v="3463" actId="20577"/>
          <ac:spMkLst>
            <pc:docMk/>
            <pc:sldMk cId="4183771355" sldId="288"/>
            <ac:spMk id="12" creationId="{00000000-0000-0000-0000-000000000000}"/>
          </ac:spMkLst>
        </pc:spChg>
        <pc:graphicFrameChg chg="mod modGraphic">
          <ac:chgData name="Claudia Elena Rueda Londoño" userId="345f7c93-95c7-46af-ac26-4b8e1240ce49" providerId="ADAL" clId="{FA9EFCBC-9DDC-49A1-BD35-23D557C6B887}" dt="2024-02-28T15:14:34.594" v="2916" actId="207"/>
          <ac:graphicFrameMkLst>
            <pc:docMk/>
            <pc:sldMk cId="4183771355" sldId="288"/>
            <ac:graphicFrameMk id="3" creationId="{BF71BC09-421E-465C-B33B-138E4817F53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crueda\OneDrive%20-%20Universidad%20del%20Norte\Estad&#237;sticas\Mortalidad\Mortalidad%20202330\Gr&#225;ficas%20Perdidos%20y%20Retirados%202010%20-%2020233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Mortalidad/Mortalidad%20202330/Informe%20interno/Perdidos%20y%20Retirados%20por%20Departamento%202023-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Mortalidad/Mortalidad%20202330/Informe%20interno/Perdidos%20y%20Retirados%20por%20Departamento%202023-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https://uninorte.sharepoint.com/sites/InformacinyEstadstica/Documentos%20compartidos/General/Estad&#237;sticas/Mortalidad/Mortalidad%20202330/Informe%20interno/Perdidos%20y%20Retirados%20por%20Departamento%202023-2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Mortalidad/Mortalidad%20202330/Informe%20interno/Perdidos%20y%20Retirados%20por%20Departamento%202023-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Mortalidad/Mortalidad%20202330/Informe%20interno/Perdidos%20y%20Retirados%20por%20Departamento%202023-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Mortalidad/Mortalidad%20202330/Informe%20interno/Perdidos%20y%20Retirados%20por%20Departamento%202023-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Mortalidad/Mortalidad%20202330/Power%20BI/Copia%20de%20BD%20Mortalidad%202023-30%20-%20copi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Mortalidad/Mortalidad%20202330/Power%20BI/Copia%20de%20BD%20Mortalidad%202023-30%20-%20copi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Mortalidad/Mortalidad%20202330/Power%20BI/Copia%20de%20BD%20Mortalidad%202023-30%20-%20copi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Mortalidad/Mortalidad%20202330/Informe%20interno/Perdidos%20y%20Retirados%20por%20Departamento%202023-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uninorte.sharepoint.com/sites/InformacinyEstadstica/Documentos%20compartidos/General/Estad&#237;sticas/Mortalidad/Mortalidad%20202330/Informe%20interno/Perdidos%20y%20Retirados%20por%20Departamento%202023-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Mortalidad/Mortalidad%20202330/Informe%20interno/Perdidos%20y%20Retirados%20por%20Departamento%202023-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uninorte.sharepoint.com/sites/InformacinyEstadstica/Documentos%20compartidos/General/Estad&#237;sticas/Mortalidad/Mortalidad%20202330/Informe%20interno/Perdidos%20y%20Retirados%20por%20Departamento%202023-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uninorte.sharepoint.com/sites/InformacinyEstadstica/Documentos%20compartidos/General/Estad&#237;sticas/Mortalidad/Mortalidad%20202330/Informe%20interno/Perdidos%20y%20Retirados%20por%20Departamento%202023-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s-CO" sz="24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Perdidos,</a:t>
            </a:r>
            <a:r>
              <a:rPr lang="es-CO" sz="2400" b="1" baseline="0">
                <a:solidFill>
                  <a:schemeClr val="accent1">
                    <a:lumMod val="50000"/>
                  </a:schemeClr>
                </a:solidFill>
                <a:latin typeface="+mj-lt"/>
              </a:rPr>
              <a:t> Retirados y Repitencia Institucional</a:t>
            </a:r>
          </a:p>
          <a:p>
            <a:pPr>
              <a:defRPr sz="24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pPr>
            <a:r>
              <a:rPr lang="es-CO" sz="2400" b="1" baseline="0">
                <a:solidFill>
                  <a:schemeClr val="accent1">
                    <a:lumMod val="50000"/>
                  </a:schemeClr>
                </a:solidFill>
                <a:latin typeface="+mj-lt"/>
              </a:rPr>
              <a:t>Serie 2010-2 / 2023-2</a:t>
            </a:r>
            <a:endParaRPr lang="es-CO" sz="2400" b="1">
              <a:solidFill>
                <a:schemeClr val="accent1">
                  <a:lumMod val="50000"/>
                </a:schemeClr>
              </a:solidFill>
              <a:latin typeface="+mj-lt"/>
            </a:endParaRPr>
          </a:p>
        </c:rich>
      </c:tx>
      <c:layout>
        <c:manualLayout>
          <c:xMode val="edge"/>
          <c:yMode val="edge"/>
          <c:x val="0.3254595078710788"/>
          <c:y val="6.72488080786992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+mj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8.6282216358376559E-2"/>
          <c:y val="0.20206990039903816"/>
          <c:w val="0.88821054192207383"/>
          <c:h val="0.67527882109775494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Perdidos</c:v>
                </c:pt>
              </c:strCache>
            </c:strRef>
          </c:tx>
          <c:spPr>
            <a:ln w="1905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435689844678971E-2"/>
                  <c:y val="2.9401830450949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0B-4211-80B3-4F6921042948}"/>
                </c:ext>
              </c:extLst>
            </c:dLbl>
            <c:dLbl>
              <c:idx val="1"/>
              <c:layout>
                <c:manualLayout>
                  <c:x val="-2.276787819493039E-2"/>
                  <c:y val="-3.7699775917128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0B-4211-80B3-4F6921042948}"/>
                </c:ext>
              </c:extLst>
            </c:dLbl>
            <c:dLbl>
              <c:idx val="2"/>
              <c:layout>
                <c:manualLayout>
                  <c:x val="-2.8274906974034085E-2"/>
                  <c:y val="-4.01850195385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0B-4211-80B3-4F6921042948}"/>
                </c:ext>
              </c:extLst>
            </c:dLbl>
            <c:dLbl>
              <c:idx val="3"/>
              <c:layout>
                <c:manualLayout>
                  <c:x val="-2.762110991563297E-2"/>
                  <c:y val="-3.21580740183825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0B-4211-80B3-4F6921042948}"/>
                </c:ext>
              </c:extLst>
            </c:dLbl>
            <c:dLbl>
              <c:idx val="4"/>
              <c:layout>
                <c:manualLayout>
                  <c:x val="-2.4867595526081147E-2"/>
                  <c:y val="-3.80126817872541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0B-4211-80B3-4F6921042948}"/>
                </c:ext>
              </c:extLst>
            </c:dLbl>
            <c:dLbl>
              <c:idx val="5"/>
              <c:layout>
                <c:manualLayout>
                  <c:x val="-2.9907371624632743E-2"/>
                  <c:y val="-3.2158097007864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0B-4211-80B3-4F6921042948}"/>
                </c:ext>
              </c:extLst>
            </c:dLbl>
            <c:dLbl>
              <c:idx val="6"/>
              <c:layout>
                <c:manualLayout>
                  <c:x val="-2.6898149779258123E-2"/>
                  <c:y val="-3.05569509230917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30B-4211-80B3-4F6921042948}"/>
                </c:ext>
              </c:extLst>
            </c:dLbl>
            <c:dLbl>
              <c:idx val="7"/>
              <c:layout>
                <c:manualLayout>
                  <c:x val="-2.6244352720857161E-2"/>
                  <c:y val="-4.018501953851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0B-4211-80B3-4F6921042948}"/>
                </c:ext>
              </c:extLst>
            </c:dLbl>
            <c:dLbl>
              <c:idx val="10"/>
              <c:layout>
                <c:manualLayout>
                  <c:x val="-2.5336423828315656E-2"/>
                  <c:y val="-3.5404864113659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0B-4211-80B3-4F6921042948}"/>
                </c:ext>
              </c:extLst>
            </c:dLbl>
            <c:dLbl>
              <c:idx val="12"/>
              <c:layout>
                <c:manualLayout>
                  <c:x val="-2.6327066558621944E-2"/>
                  <c:y val="3.33644934613631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0B-4211-80B3-4F69210429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Hoja1!$A$18:$A$31</c:f>
              <c:strCache>
                <c:ptCount val="14"/>
                <c:pt idx="0">
                  <c:v>2010-2</c:v>
                </c:pt>
                <c:pt idx="1">
                  <c:v>2011-2</c:v>
                </c:pt>
                <c:pt idx="2">
                  <c:v>2012-2</c:v>
                </c:pt>
                <c:pt idx="3">
                  <c:v>2013-2</c:v>
                </c:pt>
                <c:pt idx="4">
                  <c:v>2014-2</c:v>
                </c:pt>
                <c:pt idx="5">
                  <c:v>2015-2</c:v>
                </c:pt>
                <c:pt idx="6">
                  <c:v>2016-2</c:v>
                </c:pt>
                <c:pt idx="7">
                  <c:v>2017-2</c:v>
                </c:pt>
                <c:pt idx="8">
                  <c:v>2018-2</c:v>
                </c:pt>
                <c:pt idx="9">
                  <c:v>2019-2</c:v>
                </c:pt>
                <c:pt idx="10">
                  <c:v>2020-2</c:v>
                </c:pt>
                <c:pt idx="11">
                  <c:v>2021-2</c:v>
                </c:pt>
                <c:pt idx="12">
                  <c:v>2022-2</c:v>
                </c:pt>
                <c:pt idx="13">
                  <c:v>2023-2</c:v>
                </c:pt>
              </c:strCache>
            </c:strRef>
          </c:cat>
          <c:val>
            <c:numRef>
              <c:f>Hoja1!$B$18:$B$31</c:f>
              <c:numCache>
                <c:formatCode>0.0%</c:formatCode>
                <c:ptCount val="14"/>
                <c:pt idx="0">
                  <c:v>9.0043174433613746E-2</c:v>
                </c:pt>
                <c:pt idx="1">
                  <c:v>8.9720458848424098E-2</c:v>
                </c:pt>
                <c:pt idx="2">
                  <c:v>7.6365289291976016E-2</c:v>
                </c:pt>
                <c:pt idx="3">
                  <c:v>7.8272207267833113E-2</c:v>
                </c:pt>
                <c:pt idx="4">
                  <c:v>6.8137769522732775E-2</c:v>
                </c:pt>
                <c:pt idx="5">
                  <c:v>6.4929502052471888E-2</c:v>
                </c:pt>
                <c:pt idx="6">
                  <c:v>7.0999999999999994E-2</c:v>
                </c:pt>
                <c:pt idx="7">
                  <c:v>6.4885325544312478E-2</c:v>
                </c:pt>
                <c:pt idx="8">
                  <c:v>0.06</c:v>
                </c:pt>
                <c:pt idx="9">
                  <c:v>5.9000000000000004E-2</c:v>
                </c:pt>
                <c:pt idx="10">
                  <c:v>3.6916987424225896E-2</c:v>
                </c:pt>
                <c:pt idx="11">
                  <c:v>5.0664534825622068E-2</c:v>
                </c:pt>
                <c:pt idx="12">
                  <c:v>5.3999999999999999E-2</c:v>
                </c:pt>
                <c:pt idx="13">
                  <c:v>5.4860535497426602E-2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30B-4211-80B3-4F692104294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Retirados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4641811029455632E-2"/>
                  <c:y val="-3.3348099278762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0B-4211-80B3-4F6921042948}"/>
                </c:ext>
              </c:extLst>
            </c:dLbl>
            <c:dLbl>
              <c:idx val="1"/>
              <c:layout>
                <c:manualLayout>
                  <c:x val="-3.2474341636335571E-2"/>
                  <c:y val="3.30840718779419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30B-4211-80B3-4F6921042948}"/>
                </c:ext>
              </c:extLst>
            </c:dLbl>
            <c:dLbl>
              <c:idx val="2"/>
              <c:layout>
                <c:manualLayout>
                  <c:x val="-2.6759715217232229E-2"/>
                  <c:y val="1.81726101496175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30B-4211-80B3-4F6921042948}"/>
                </c:ext>
              </c:extLst>
            </c:dLbl>
            <c:dLbl>
              <c:idx val="3"/>
              <c:layout>
                <c:manualLayout>
                  <c:x val="-3.8635164215981281E-2"/>
                  <c:y val="2.38054687030079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30B-4211-80B3-4F6921042948}"/>
                </c:ext>
              </c:extLst>
            </c:dLbl>
            <c:dLbl>
              <c:idx val="4"/>
              <c:layout>
                <c:manualLayout>
                  <c:x val="-2.599105582042633E-2"/>
                  <c:y val="4.1445894278697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30B-4211-80B3-4F6921042948}"/>
                </c:ext>
              </c:extLst>
            </c:dLbl>
            <c:dLbl>
              <c:idx val="5"/>
              <c:layout>
                <c:manualLayout>
                  <c:x val="-3.8635164215981205E-2"/>
                  <c:y val="2.1007287829036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30B-4211-80B3-4F6921042948}"/>
                </c:ext>
              </c:extLst>
            </c:dLbl>
            <c:dLbl>
              <c:idx val="6"/>
              <c:layout>
                <c:manualLayout>
                  <c:x val="-2.8913527181469167E-2"/>
                  <c:y val="3.33969777480679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30B-4211-80B3-4F6921042948}"/>
                </c:ext>
              </c:extLst>
            </c:dLbl>
            <c:dLbl>
              <c:idx val="7"/>
              <c:layout>
                <c:manualLayout>
                  <c:x val="-2.9083507912288642E-2"/>
                  <c:y val="1.8798421889869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30B-4211-80B3-4F6921042948}"/>
                </c:ext>
              </c:extLst>
            </c:dLbl>
            <c:dLbl>
              <c:idx val="8"/>
              <c:layout>
                <c:manualLayout>
                  <c:x val="-3.1523584714351086E-2"/>
                  <c:y val="2.6550599095913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30B-4211-80B3-4F6921042948}"/>
                </c:ext>
              </c:extLst>
            </c:dLbl>
            <c:dLbl>
              <c:idx val="9"/>
              <c:layout>
                <c:manualLayout>
                  <c:x val="-2.9976794492842199E-2"/>
                  <c:y val="3.17135543633781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30B-4211-80B3-4F6921042948}"/>
                </c:ext>
              </c:extLst>
            </c:dLbl>
            <c:dLbl>
              <c:idx val="10"/>
              <c:layout>
                <c:manualLayout>
                  <c:x val="-2.5336423828315656E-2"/>
                  <c:y val="2.6550599095913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30B-4211-80B3-4F6921042948}"/>
                </c:ext>
              </c:extLst>
            </c:dLbl>
            <c:dLbl>
              <c:idx val="11"/>
              <c:layout>
                <c:manualLayout>
                  <c:x val="-2.0820037779518397E-2"/>
                  <c:y val="2.5908762597200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30B-4211-80B3-4F6921042948}"/>
                </c:ext>
              </c:extLst>
            </c:dLbl>
            <c:dLbl>
              <c:idx val="12"/>
              <c:layout>
                <c:manualLayout>
                  <c:x val="-2.7548586249231195E-2"/>
                  <c:y val="-4.37093689575068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30B-4211-80B3-4F6921042948}"/>
                </c:ext>
              </c:extLst>
            </c:dLbl>
            <c:dLbl>
              <c:idx val="13"/>
              <c:layout>
                <c:manualLayout>
                  <c:x val="-2.4842618049011056E-2"/>
                  <c:y val="3.62356808653935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30B-4211-80B3-4F6921042948}"/>
                </c:ext>
              </c:extLst>
            </c:dLbl>
            <c:spPr>
              <a:solidFill>
                <a:schemeClr val="accent4">
                  <a:lumMod val="75000"/>
                  <a:alpha val="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Hoja1!$A$18:$A$31</c:f>
              <c:strCache>
                <c:ptCount val="14"/>
                <c:pt idx="0">
                  <c:v>2010-2</c:v>
                </c:pt>
                <c:pt idx="1">
                  <c:v>2011-2</c:v>
                </c:pt>
                <c:pt idx="2">
                  <c:v>2012-2</c:v>
                </c:pt>
                <c:pt idx="3">
                  <c:v>2013-2</c:v>
                </c:pt>
                <c:pt idx="4">
                  <c:v>2014-2</c:v>
                </c:pt>
                <c:pt idx="5">
                  <c:v>2015-2</c:v>
                </c:pt>
                <c:pt idx="6">
                  <c:v>2016-2</c:v>
                </c:pt>
                <c:pt idx="7">
                  <c:v>2017-2</c:v>
                </c:pt>
                <c:pt idx="8">
                  <c:v>2018-2</c:v>
                </c:pt>
                <c:pt idx="9">
                  <c:v>2019-2</c:v>
                </c:pt>
                <c:pt idx="10">
                  <c:v>2020-2</c:v>
                </c:pt>
                <c:pt idx="11">
                  <c:v>2021-2</c:v>
                </c:pt>
                <c:pt idx="12">
                  <c:v>2022-2</c:v>
                </c:pt>
                <c:pt idx="13">
                  <c:v>2023-2</c:v>
                </c:pt>
              </c:strCache>
            </c:strRef>
          </c:cat>
          <c:val>
            <c:numRef>
              <c:f>Hoja1!$C$18:$C$31</c:f>
              <c:numCache>
                <c:formatCode>0.0%</c:formatCode>
                <c:ptCount val="14"/>
                <c:pt idx="0">
                  <c:v>9.5549606489402389E-2</c:v>
                </c:pt>
                <c:pt idx="1">
                  <c:v>8.418669168944555E-2</c:v>
                </c:pt>
                <c:pt idx="2">
                  <c:v>6.700729042551043E-2</c:v>
                </c:pt>
                <c:pt idx="3">
                  <c:v>6.4102816430160012E-2</c:v>
                </c:pt>
                <c:pt idx="4">
                  <c:v>6.5063515732648791E-2</c:v>
                </c:pt>
                <c:pt idx="5">
                  <c:v>6.3732370830826821E-2</c:v>
                </c:pt>
                <c:pt idx="6">
                  <c:v>5.8999999999999997E-2</c:v>
                </c:pt>
                <c:pt idx="7">
                  <c:v>5.6097114965326128E-2</c:v>
                </c:pt>
                <c:pt idx="8">
                  <c:v>5.7000000000000002E-2</c:v>
                </c:pt>
                <c:pt idx="9">
                  <c:v>4.8000000000000001E-2</c:v>
                </c:pt>
                <c:pt idx="10">
                  <c:v>3.2170004826254824E-2</c:v>
                </c:pt>
                <c:pt idx="11">
                  <c:v>4.0111269204329267E-2</c:v>
                </c:pt>
                <c:pt idx="12">
                  <c:v>5.6000000000000001E-2</c:v>
                </c:pt>
                <c:pt idx="13">
                  <c:v>5.2024705796359913E-2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E30B-4211-80B3-4F6921042948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Repitencia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0406245651950004E-2"/>
                  <c:y val="-3.537752078342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30B-4211-80B3-4F6921042948}"/>
                </c:ext>
              </c:extLst>
            </c:dLbl>
            <c:dLbl>
              <c:idx val="10"/>
              <c:layout>
                <c:manualLayout>
                  <c:x val="-2.5336423828315656E-2"/>
                  <c:y val="-4.31492970148565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30B-4211-80B3-4F69210429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Hoja1!$A$18:$A$31</c:f>
              <c:strCache>
                <c:ptCount val="14"/>
                <c:pt idx="0">
                  <c:v>2010-2</c:v>
                </c:pt>
                <c:pt idx="1">
                  <c:v>2011-2</c:v>
                </c:pt>
                <c:pt idx="2">
                  <c:v>2012-2</c:v>
                </c:pt>
                <c:pt idx="3">
                  <c:v>2013-2</c:v>
                </c:pt>
                <c:pt idx="4">
                  <c:v>2014-2</c:v>
                </c:pt>
                <c:pt idx="5">
                  <c:v>2015-2</c:v>
                </c:pt>
                <c:pt idx="6">
                  <c:v>2016-2</c:v>
                </c:pt>
                <c:pt idx="7">
                  <c:v>2017-2</c:v>
                </c:pt>
                <c:pt idx="8">
                  <c:v>2018-2</c:v>
                </c:pt>
                <c:pt idx="9">
                  <c:v>2019-2</c:v>
                </c:pt>
                <c:pt idx="10">
                  <c:v>2020-2</c:v>
                </c:pt>
                <c:pt idx="11">
                  <c:v>2021-2</c:v>
                </c:pt>
                <c:pt idx="12">
                  <c:v>2022-2</c:v>
                </c:pt>
                <c:pt idx="13">
                  <c:v>2023-2</c:v>
                </c:pt>
              </c:strCache>
            </c:strRef>
          </c:cat>
          <c:val>
            <c:numRef>
              <c:f>Hoja1!$D$18:$D$31</c:f>
              <c:numCache>
                <c:formatCode>0.0%</c:formatCode>
                <c:ptCount val="14"/>
                <c:pt idx="0">
                  <c:v>0.17698919103882771</c:v>
                </c:pt>
                <c:pt idx="1">
                  <c:v>0.16635388193056178</c:v>
                </c:pt>
                <c:pt idx="2">
                  <c:v>0.1382555485994709</c:v>
                </c:pt>
                <c:pt idx="3">
                  <c:v>0.13735755476391978</c:v>
                </c:pt>
                <c:pt idx="4">
                  <c:v>0.12876800241605163</c:v>
                </c:pt>
                <c:pt idx="5">
                  <c:v>0.12452376178062964</c:v>
                </c:pt>
                <c:pt idx="6">
                  <c:v>0.125</c:v>
                </c:pt>
                <c:pt idx="7">
                  <c:v>0.11734256094301669</c:v>
                </c:pt>
                <c:pt idx="8">
                  <c:v>0.114</c:v>
                </c:pt>
                <c:pt idx="9">
                  <c:v>0.105</c:v>
                </c:pt>
                <c:pt idx="10">
                  <c:v>6.7899372586872592E-2</c:v>
                </c:pt>
                <c:pt idx="11">
                  <c:v>8.8743585234448696E-2</c:v>
                </c:pt>
                <c:pt idx="12">
                  <c:v>0.108</c:v>
                </c:pt>
                <c:pt idx="13">
                  <c:v>0.10403113807470214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E30B-4211-80B3-4F692104294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5378672"/>
        <c:axId val="267129504"/>
      </c:lineChart>
      <c:catAx>
        <c:axId val="26537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7129504"/>
        <c:crosses val="autoZero"/>
        <c:auto val="1"/>
        <c:lblAlgn val="ctr"/>
        <c:lblOffset val="100"/>
        <c:tickMarkSkip val="1"/>
        <c:noMultiLvlLbl val="0"/>
      </c:catAx>
      <c:valAx>
        <c:axId val="267129504"/>
        <c:scaling>
          <c:orientation val="minMax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5378672"/>
        <c:crosses val="autoZero"/>
        <c:crossBetween val="between"/>
        <c:majorUnit val="3.0000000000000006E-2"/>
      </c:valAx>
      <c:spPr>
        <a:pattFill prst="pct5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63657303183623"/>
          <c:y val="0.13931200567008203"/>
          <c:w val="0.70843400882039076"/>
          <c:h val="0.793530947883478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'[Perdidos y Retirados por Departamento 2023-2.xlsx]Retirados&lt;10%'!$B$6:$B$31</c:f>
              <c:strCache>
                <c:ptCount val="26"/>
                <c:pt idx="0">
                  <c:v>Dpto. Historia y Cs. Sociales</c:v>
                </c:pt>
                <c:pt idx="1">
                  <c:v>Dpto. Física</c:v>
                </c:pt>
                <c:pt idx="2">
                  <c:v>Dpto. Ingeniería de Sistemas</c:v>
                </c:pt>
                <c:pt idx="3">
                  <c:v>Dpto. Ingeniería Industrial</c:v>
                </c:pt>
                <c:pt idx="4">
                  <c:v>Dpto. Arquitectura y Urbanismo</c:v>
                </c:pt>
                <c:pt idx="5">
                  <c:v>Dpto. Derecho</c:v>
                </c:pt>
                <c:pt idx="6">
                  <c:v>Dpto. Finanzas y Contaduría</c:v>
                </c:pt>
                <c:pt idx="7">
                  <c:v>Dpto.Ing Eléctrica-Electrónica</c:v>
                </c:pt>
                <c:pt idx="8">
                  <c:v>Dpto. Ing. Civil y Ambiental</c:v>
                </c:pt>
                <c:pt idx="9">
                  <c:v>Dpto. Música</c:v>
                </c:pt>
                <c:pt idx="10">
                  <c:v>Dpto. Lenguas Extranjeras</c:v>
                </c:pt>
                <c:pt idx="11">
                  <c:v>Dpto. Química y Biología</c:v>
                </c:pt>
                <c:pt idx="12">
                  <c:v>Dpto. Español</c:v>
                </c:pt>
                <c:pt idx="13">
                  <c:v>Dpto. Humanidades y Filosofía</c:v>
                </c:pt>
                <c:pt idx="14">
                  <c:v>Dpto. de Economía</c:v>
                </c:pt>
                <c:pt idx="15">
                  <c:v>Dpto. Cs Politica y Rel Intern</c:v>
                </c:pt>
                <c:pt idx="16">
                  <c:v>Dpto. Educación</c:v>
                </c:pt>
                <c:pt idx="17">
                  <c:v>Dpto. Diseño</c:v>
                </c:pt>
                <c:pt idx="18">
                  <c:v>Dpto. Psicología</c:v>
                </c:pt>
                <c:pt idx="19">
                  <c:v>Dpto. Emprendim y Management</c:v>
                </c:pt>
                <c:pt idx="20">
                  <c:v>Dpto. Mercadeo y Neg. Internac</c:v>
                </c:pt>
                <c:pt idx="21">
                  <c:v>Dpto. Comunicación Social</c:v>
                </c:pt>
                <c:pt idx="22">
                  <c:v>Dpto. Medicina</c:v>
                </c:pt>
                <c:pt idx="23">
                  <c:v>Dpto. Enfermería</c:v>
                </c:pt>
                <c:pt idx="24">
                  <c:v>Dpto. Salud Pública</c:v>
                </c:pt>
                <c:pt idx="25">
                  <c:v>Dpto. Odontología</c:v>
                </c:pt>
              </c:strCache>
            </c:strRef>
          </c:cat>
          <c:val>
            <c:numRef>
              <c:f>'[Perdidos y Retirados por Departamento 2023-2.xlsx]Retirados&lt;10%'!$H$6:$H$31</c:f>
              <c:numCache>
                <c:formatCode>0.0%</c:formatCode>
                <c:ptCount val="26"/>
                <c:pt idx="0">
                  <c:v>9.2165898617511524E-2</c:v>
                </c:pt>
                <c:pt idx="1">
                  <c:v>8.1364829396325458E-2</c:v>
                </c:pt>
                <c:pt idx="2">
                  <c:v>8.1319702602230481E-2</c:v>
                </c:pt>
                <c:pt idx="3">
                  <c:v>7.9779917469050887E-2</c:v>
                </c:pt>
                <c:pt idx="4">
                  <c:v>6.8580542264752797E-2</c:v>
                </c:pt>
                <c:pt idx="5">
                  <c:v>6.6004829621679639E-2</c:v>
                </c:pt>
                <c:pt idx="6">
                  <c:v>6.1259706643658325E-2</c:v>
                </c:pt>
                <c:pt idx="7">
                  <c:v>5.4011119936457505E-2</c:v>
                </c:pt>
                <c:pt idx="8">
                  <c:v>4.8179271708683476E-2</c:v>
                </c:pt>
                <c:pt idx="9">
                  <c:v>4.6065259117082535E-2</c:v>
                </c:pt>
                <c:pt idx="10">
                  <c:v>4.3771043771043773E-2</c:v>
                </c:pt>
                <c:pt idx="11">
                  <c:v>3.519798868636078E-2</c:v>
                </c:pt>
                <c:pt idx="12">
                  <c:v>3.4071550255536626E-2</c:v>
                </c:pt>
                <c:pt idx="13">
                  <c:v>3.3908213972522652E-2</c:v>
                </c:pt>
                <c:pt idx="14">
                  <c:v>3.2493907392363928E-2</c:v>
                </c:pt>
                <c:pt idx="15">
                  <c:v>2.8181041844577284E-2</c:v>
                </c:pt>
                <c:pt idx="16">
                  <c:v>2.7571580063626724E-2</c:v>
                </c:pt>
                <c:pt idx="17">
                  <c:v>2.7253668763102725E-2</c:v>
                </c:pt>
                <c:pt idx="18">
                  <c:v>2.2123893805309734E-2</c:v>
                </c:pt>
                <c:pt idx="19">
                  <c:v>2.0732550103662751E-2</c:v>
                </c:pt>
                <c:pt idx="20">
                  <c:v>1.7018379850238258E-2</c:v>
                </c:pt>
                <c:pt idx="21">
                  <c:v>1.3121924548933843E-2</c:v>
                </c:pt>
                <c:pt idx="22">
                  <c:v>1.2301715765619942E-2</c:v>
                </c:pt>
                <c:pt idx="23">
                  <c:v>1.020408163265306E-2</c:v>
                </c:pt>
                <c:pt idx="24">
                  <c:v>5.1813471502590676E-3</c:v>
                </c:pt>
                <c:pt idx="25">
                  <c:v>1.3679890560875513E-3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B0-4271-8DAF-9A539575E8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642944"/>
        <c:axId val="290643504"/>
      </c:barChart>
      <c:catAx>
        <c:axId val="29064294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>
                    <a:solidFill>
                      <a:schemeClr val="accent1">
                        <a:lumMod val="75000"/>
                      </a:schemeClr>
                    </a:solidFill>
                  </a:rPr>
                  <a:t>Departamento</a:t>
                </a:r>
              </a:p>
            </c:rich>
          </c:tx>
          <c:layout>
            <c:manualLayout>
              <c:xMode val="edge"/>
              <c:yMode val="edge"/>
              <c:x val="2.7103412377317143E-2"/>
              <c:y val="0.39399500707069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numFmt formatCode="0.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1851337199984"/>
          <c:y val="0.12513120218394466"/>
          <c:w val="0.70843400882039076"/>
          <c:h val="0.79353094788347822"/>
        </c:manualLayout>
      </c:layout>
      <c:barChart>
        <c:barDir val="bar"/>
        <c:grouping val="clustered"/>
        <c:varyColors val="0"/>
        <c:ser>
          <c:idx val="0"/>
          <c:order val="0"/>
          <c:tx>
            <c:v>%repi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'[Perdidos y Retirados por Departamento 2023-2.xlsx]Repitencia&lt;10%'!$B$6:$B$23</c:f>
              <c:strCache>
                <c:ptCount val="18"/>
                <c:pt idx="0">
                  <c:v>Dpto. Finanzas y Contaduría</c:v>
                </c:pt>
                <c:pt idx="1">
                  <c:v>Dpto. Música</c:v>
                </c:pt>
                <c:pt idx="2">
                  <c:v>Dpto.Ing Eléctrica-Electrónica</c:v>
                </c:pt>
                <c:pt idx="3">
                  <c:v>Dpto. Odontología</c:v>
                </c:pt>
                <c:pt idx="4">
                  <c:v>Dpto. de Economía</c:v>
                </c:pt>
                <c:pt idx="5">
                  <c:v>Dpto. Español</c:v>
                </c:pt>
                <c:pt idx="6">
                  <c:v>Dpto. Química y Biología</c:v>
                </c:pt>
                <c:pt idx="7">
                  <c:v>Dpto. Humanidades y Filosofía</c:v>
                </c:pt>
                <c:pt idx="8">
                  <c:v>Dpto. Educación</c:v>
                </c:pt>
                <c:pt idx="9">
                  <c:v>Dpto. Medicina</c:v>
                </c:pt>
                <c:pt idx="10">
                  <c:v>Dpto. Diseño</c:v>
                </c:pt>
                <c:pt idx="11">
                  <c:v>Dpto. Psicología</c:v>
                </c:pt>
                <c:pt idx="12">
                  <c:v>Dpto. Cs Politica y Rel Intern</c:v>
                </c:pt>
                <c:pt idx="13">
                  <c:v>Dpto. Comunicación Social</c:v>
                </c:pt>
                <c:pt idx="14">
                  <c:v>Dpto. Emprendim y Management</c:v>
                </c:pt>
                <c:pt idx="15">
                  <c:v>Dpto. Mercadeo y Neg. Internac</c:v>
                </c:pt>
                <c:pt idx="16">
                  <c:v>Dpto. Enfermería</c:v>
                </c:pt>
                <c:pt idx="17">
                  <c:v>Dpto. Salud Pública</c:v>
                </c:pt>
              </c:strCache>
            </c:strRef>
          </c:cat>
          <c:val>
            <c:numRef>
              <c:f>'[Perdidos y Retirados por Departamento 2023-2.xlsx]Repitencia&lt;10%'!$J$6:$J$23</c:f>
              <c:numCache>
                <c:formatCode>0.0%</c:formatCode>
                <c:ptCount val="18"/>
                <c:pt idx="0">
                  <c:v>9.8360655737704916E-2</c:v>
                </c:pt>
                <c:pt idx="1">
                  <c:v>9.7888675623800381E-2</c:v>
                </c:pt>
                <c:pt idx="2">
                  <c:v>9.0548054011119941E-2</c:v>
                </c:pt>
                <c:pt idx="3">
                  <c:v>8.7551299589603282E-2</c:v>
                </c:pt>
                <c:pt idx="4">
                  <c:v>8.3671811535337121E-2</c:v>
                </c:pt>
                <c:pt idx="5">
                  <c:v>7.8790459965928455E-2</c:v>
                </c:pt>
                <c:pt idx="6">
                  <c:v>7.1024512884978006E-2</c:v>
                </c:pt>
                <c:pt idx="7">
                  <c:v>5.8462437883659749E-2</c:v>
                </c:pt>
                <c:pt idx="8">
                  <c:v>5.8324496288441142E-2</c:v>
                </c:pt>
                <c:pt idx="9">
                  <c:v>5.3739074134023956E-2</c:v>
                </c:pt>
                <c:pt idx="10">
                  <c:v>5.3459119496855348E-2</c:v>
                </c:pt>
                <c:pt idx="11">
                  <c:v>4.7991831177671883E-2</c:v>
                </c:pt>
                <c:pt idx="12">
                  <c:v>4.4406490179333902E-2</c:v>
                </c:pt>
                <c:pt idx="13">
                  <c:v>4.2646254784034991E-2</c:v>
                </c:pt>
                <c:pt idx="14">
                  <c:v>3.1789910158949553E-2</c:v>
                </c:pt>
                <c:pt idx="15">
                  <c:v>2.3144996596324029E-2</c:v>
                </c:pt>
                <c:pt idx="16">
                  <c:v>1.7857142857142856E-2</c:v>
                </c:pt>
                <c:pt idx="17">
                  <c:v>1.1843079200592153E-2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3A-4B85-8115-189E5102BC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0642944"/>
        <c:axId val="290643504"/>
      </c:barChart>
      <c:catAx>
        <c:axId val="29064294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>
                    <a:solidFill>
                      <a:schemeClr val="accent1">
                        <a:lumMod val="50000"/>
                      </a:schemeClr>
                    </a:solidFill>
                  </a:rPr>
                  <a:t>Departamento</a:t>
                </a:r>
              </a:p>
            </c:rich>
          </c:tx>
          <c:layout>
            <c:manualLayout>
              <c:xMode val="edge"/>
              <c:yMode val="edge"/>
              <c:x val="2.7103412377317143E-2"/>
              <c:y val="0.39399500707069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s-CO"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0.44665182548447641"/>
              <c:y val="0.916738388429102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s-CO" sz="1400" b="1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00049241220998"/>
          <c:y val="0.15782217336544821"/>
          <c:w val="0.65430815174305734"/>
          <c:h val="0.790983295637920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A5B83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3.4861297939939952E-2"/>
                  <c:y val="4.20639943085176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2">
                          <a:lumMod val="50000"/>
                        </a:schemeClr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E0-4EBB-B682-F249501AB3E1}"/>
                </c:ext>
              </c:extLst>
            </c:dLbl>
            <c:dLbl>
              <c:idx val="1"/>
              <c:layout>
                <c:manualLayout>
                  <c:x val="3.47071451778930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E0-4EBB-B682-F249501AB3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'[Perdidos y Retirados por Departamento 2023-2.xlsx]Perdidos_10%-20%'!$B$6:$B$7</c:f>
              <c:strCache>
                <c:ptCount val="2"/>
                <c:pt idx="0">
                  <c:v>Dpto. Ingeniería Industrial</c:v>
                </c:pt>
                <c:pt idx="1">
                  <c:v>Dpto. Ing. Civil y Ambiental</c:v>
                </c:pt>
              </c:strCache>
            </c:strRef>
          </c:cat>
          <c:val>
            <c:numRef>
              <c:f>'[Perdidos y Retirados por Departamento 2023-2.xlsx]Perdidos_10%-20%'!$F$6:$F$7</c:f>
              <c:numCache>
                <c:formatCode>0.0%</c:formatCode>
                <c:ptCount val="2"/>
                <c:pt idx="0">
                  <c:v>0.11966987620357634</c:v>
                </c:pt>
                <c:pt idx="1">
                  <c:v>0.10364145658263306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E0-4EBB-B682-F249501AB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640144"/>
        <c:axId val="290640704"/>
      </c:barChart>
      <c:catAx>
        <c:axId val="290640144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solidFill>
                      <a:schemeClr val="accent1">
                        <a:lumMod val="75000"/>
                      </a:schemeClr>
                    </a:solidFill>
                    <a:latin typeface="+mn-lt"/>
                  </a:defRPr>
                </a:pPr>
                <a:r>
                  <a:rPr lang="es-CO" sz="140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Departamento</a:t>
                </a:r>
              </a:p>
            </c:rich>
          </c:tx>
          <c:layout>
            <c:manualLayout>
              <c:xMode val="edge"/>
              <c:yMode val="edge"/>
              <c:x val="1.9553090139556365E-2"/>
              <c:y val="0.3796741580946502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1">
                    <a:lumMod val="75000"/>
                  </a:schemeClr>
                </a:solidFill>
              </a:defRPr>
            </a:pPr>
            <a:endParaRPr lang="es-CO"/>
          </a:p>
        </c:txPr>
        <c:crossAx val="290640704"/>
        <c:crosses val="autoZero"/>
        <c:auto val="1"/>
        <c:lblAlgn val="ctr"/>
        <c:lblOffset val="100"/>
        <c:noMultiLvlLbl val="0"/>
      </c:catAx>
      <c:valAx>
        <c:axId val="290640704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 algn="ctr" rtl="0">
                  <a:defRPr lang="es-CO"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0.46492907999726985"/>
              <c:y val="0.94752789016908456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>
                    <a:lumMod val="75000"/>
                  </a:schemeClr>
                </a:solidFill>
              </a:defRPr>
            </a:pPr>
            <a:endParaRPr lang="es-CO"/>
          </a:p>
        </c:txPr>
        <c:crossAx val="2906401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6981262758822"/>
          <c:y val="0.19246877024657463"/>
          <c:w val="0.65372047244094489"/>
          <c:h val="0.7261934489866707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530847911884354E-4"/>
                  <c:y val="1.52054024776320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96-4247-BA0C-1AD34FC9217B}"/>
                </c:ext>
              </c:extLst>
            </c:dLbl>
            <c:dLbl>
              <c:idx val="1"/>
              <c:layout>
                <c:manualLayout>
                  <c:x val="7.0617033146380829E-3"/>
                  <c:y val="2.99667776010937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96-4247-BA0C-1AD34FC921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'[Perdidos y Retirados por Departamento 2023-2.xlsx]Retirados_10%-20%'!$B$6:$B$7</c:f>
              <c:strCache>
                <c:ptCount val="2"/>
                <c:pt idx="0">
                  <c:v>Dpto. Matematicas y estadístic</c:v>
                </c:pt>
                <c:pt idx="1">
                  <c:v>Dpto. Ingeniería Mecánica</c:v>
                </c:pt>
              </c:strCache>
            </c:strRef>
          </c:cat>
          <c:val>
            <c:numRef>
              <c:f>'[Perdidos y Retirados por Departamento 2023-2.xlsx]Retirados_10%-20%'!$H$6:$H$7</c:f>
              <c:numCache>
                <c:formatCode>0.0%</c:formatCode>
                <c:ptCount val="2"/>
                <c:pt idx="0">
                  <c:v>0.14011468461730242</c:v>
                </c:pt>
                <c:pt idx="1">
                  <c:v>0.12793733681462141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96-4247-BA0C-1AD34FC92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642944"/>
        <c:axId val="290643504"/>
      </c:barChart>
      <c:catAx>
        <c:axId val="29064294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>
                    <a:solidFill>
                      <a:schemeClr val="accent4">
                        <a:lumMod val="75000"/>
                      </a:schemeClr>
                    </a:solidFill>
                  </a:rPr>
                  <a:t>Departamento</a:t>
                </a:r>
              </a:p>
            </c:rich>
          </c:tx>
          <c:layout>
            <c:manualLayout>
              <c:xMode val="edge"/>
              <c:yMode val="edge"/>
              <c:x val="2.0377001054404702E-2"/>
              <c:y val="0.376617588000550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accent4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s-CO" sz="14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0.44665182548447641"/>
              <c:y val="0.92977145273170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s-CO" sz="1400" b="1" i="0" u="none" strike="noStrike" kern="1200" baseline="0">
                  <a:solidFill>
                    <a:schemeClr val="accent4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19184174866564"/>
          <c:y val="7.9354248044977566E-2"/>
          <c:w val="0.66206065665670966"/>
          <c:h val="0.83930783140846832"/>
        </c:manualLayout>
      </c:layout>
      <c:barChart>
        <c:barDir val="bar"/>
        <c:grouping val="clustered"/>
        <c:varyColors val="0"/>
        <c:ser>
          <c:idx val="0"/>
          <c:order val="0"/>
          <c:tx>
            <c:v>%repi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'[Perdidos y Retirados por Departamento 2023-2.xlsx]Repitencia_10%-20%'!$B$6:$B$13</c:f>
              <c:strCache>
                <c:ptCount val="8"/>
                <c:pt idx="0">
                  <c:v>Dpto. Ingeniería Industrial</c:v>
                </c:pt>
                <c:pt idx="1">
                  <c:v>Dpto. Física</c:v>
                </c:pt>
                <c:pt idx="2">
                  <c:v>Dpto. Ing. Civil y Ambiental</c:v>
                </c:pt>
                <c:pt idx="3">
                  <c:v>Dpto. Ingeniería de Sistemas</c:v>
                </c:pt>
                <c:pt idx="4">
                  <c:v>Dpto. Derecho</c:v>
                </c:pt>
                <c:pt idx="5">
                  <c:v>Dpto. Historia y Cs. Sociales</c:v>
                </c:pt>
                <c:pt idx="6">
                  <c:v>Dpto. Arquitectura y Urbanismo</c:v>
                </c:pt>
                <c:pt idx="7">
                  <c:v>Dpto. Lenguas Extranjeras</c:v>
                </c:pt>
              </c:strCache>
            </c:strRef>
          </c:cat>
          <c:val>
            <c:numRef>
              <c:f>'[Perdidos y Retirados por Departamento 2023-2.xlsx]Repitencia_10%-20%'!$J$6:$J$13</c:f>
              <c:numCache>
                <c:formatCode>0.0%</c:formatCode>
                <c:ptCount val="8"/>
                <c:pt idx="0">
                  <c:v>0.19900000000000001</c:v>
                </c:pt>
                <c:pt idx="1">
                  <c:v>0.154</c:v>
                </c:pt>
                <c:pt idx="2">
                  <c:v>0.152</c:v>
                </c:pt>
                <c:pt idx="3">
                  <c:v>0.151</c:v>
                </c:pt>
                <c:pt idx="4">
                  <c:v>0.15</c:v>
                </c:pt>
                <c:pt idx="5">
                  <c:v>0.14199999999999999</c:v>
                </c:pt>
                <c:pt idx="6">
                  <c:v>0.108</c:v>
                </c:pt>
                <c:pt idx="7">
                  <c:v>0.10100000000000001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06-4B55-83C9-97578AAC78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0642944"/>
        <c:axId val="290643504"/>
      </c:barChart>
      <c:catAx>
        <c:axId val="29064294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>
                    <a:solidFill>
                      <a:schemeClr val="accent1">
                        <a:lumMod val="50000"/>
                      </a:schemeClr>
                    </a:solidFill>
                  </a:rPr>
                  <a:t>Departamento</a:t>
                </a:r>
              </a:p>
            </c:rich>
          </c:tx>
          <c:layout>
            <c:manualLayout>
              <c:xMode val="edge"/>
              <c:yMode val="edge"/>
              <c:x val="2.7103412377317143E-2"/>
              <c:y val="0.39399500707069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s-CO"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0.44665180465567517"/>
              <c:y val="0.926964651831987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s-CO" sz="1400" b="1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98006013131949"/>
          <c:y val="0.16808179263282036"/>
          <c:w val="0.6433463662739104"/>
          <c:h val="0.75058036456960275"/>
        </c:manualLayout>
      </c:layout>
      <c:barChart>
        <c:barDir val="bar"/>
        <c:grouping val="clustered"/>
        <c:varyColors val="0"/>
        <c:ser>
          <c:idx val="0"/>
          <c:order val="0"/>
          <c:tx>
            <c:v>%repi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924583033079374E-2"/>
                  <c:y val="2.249825991253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67-4BFE-A5CC-D2EB211F4F62}"/>
                </c:ext>
              </c:extLst>
            </c:dLbl>
            <c:dLbl>
              <c:idx val="1"/>
              <c:layout>
                <c:manualLayout>
                  <c:x val="1.1963055822883976E-2"/>
                  <c:y val="-2.0451060301881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67-4BFE-A5CC-D2EB211F4F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'[Perdidos y Retirados por Departamento 2023-2.xlsx]Repitencia_20%-30%'!$B$6:$B$7</c:f>
              <c:strCache>
                <c:ptCount val="2"/>
                <c:pt idx="0">
                  <c:v>Dpto. Matematicas y estadístic</c:v>
                </c:pt>
                <c:pt idx="1">
                  <c:v>Dpto. Ingeniería Mecánica</c:v>
                </c:pt>
              </c:strCache>
            </c:strRef>
          </c:cat>
          <c:val>
            <c:numRef>
              <c:f>'[Perdidos y Retirados por Departamento 2023-2.xlsx]Repitencia_20%-30%'!$J$6:$J$7</c:f>
              <c:numCache>
                <c:formatCode>0.0%</c:formatCode>
                <c:ptCount val="2"/>
                <c:pt idx="0">
                  <c:v>0.22463226128147595</c:v>
                </c:pt>
                <c:pt idx="1">
                  <c:v>0.20887728459530025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67-4BFE-A5CC-D2EB211F4F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0642944"/>
        <c:axId val="290643504"/>
      </c:barChart>
      <c:catAx>
        <c:axId val="29064294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>
                    <a:solidFill>
                      <a:schemeClr val="accent1">
                        <a:lumMod val="75000"/>
                      </a:schemeClr>
                    </a:solidFill>
                  </a:rPr>
                  <a:t>Departamento</a:t>
                </a:r>
              </a:p>
            </c:rich>
          </c:tx>
          <c:layout>
            <c:manualLayout>
              <c:xMode val="edge"/>
              <c:yMode val="edge"/>
              <c:x val="2.0457244111753575E-2"/>
              <c:y val="0.39194976567201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s-CO"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0.45329797795050769"/>
              <c:y val="0.939236252304749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s-CO" sz="1400" b="1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13-491E-8204-B3D8786E50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13-491E-8204-B3D8786E503F}"/>
              </c:ext>
            </c:extLst>
          </c:dPt>
          <c:dLbls>
            <c:dLbl>
              <c:idx val="0"/>
              <c:layout>
                <c:manualLayout>
                  <c:x val="2.7362580764920732E-2"/>
                  <c:y val="3.476214631618461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13-491E-8204-B3D8786E503F}"/>
                </c:ext>
              </c:extLst>
            </c:dLbl>
            <c:dLbl>
              <c:idx val="1"/>
              <c:layout>
                <c:manualLayout>
                  <c:x val="-2.6890448799243492E-2"/>
                  <c:y val="-6.09196786970795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13-491E-8204-B3D8786E503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'[1]Matriz de Servicio Final'!$AW$6:$AX$6</c:f>
              <c:strCache>
                <c:ptCount val="2"/>
                <c:pt idx="0">
                  <c:v>Becarios</c:v>
                </c:pt>
                <c:pt idx="1">
                  <c:v>No becarios</c:v>
                </c:pt>
              </c:strCache>
            </c:strRef>
          </c:cat>
          <c:val>
            <c:numRef>
              <c:f>'[1]Matriz de Servicio Final'!$AW$7:$AX$7</c:f>
              <c:numCache>
                <c:formatCode>General</c:formatCode>
                <c:ptCount val="2"/>
                <c:pt idx="0">
                  <c:v>15199</c:v>
                </c:pt>
                <c:pt idx="1">
                  <c:v>39525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13-491E-8204-B3D8786E5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explosion val="2"/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3B-46E8-99F7-58CA8F98A6D3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B3B-46E8-99F7-58CA8F98A6D3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B3B-46E8-99F7-58CA8F98A6D3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B3B-46E8-99F7-58CA8F98A6D3}"/>
              </c:ext>
            </c:extLst>
          </c:dPt>
          <c:dLbls>
            <c:dLbl>
              <c:idx val="1"/>
              <c:layout>
                <c:manualLayout>
                  <c:x val="1.5722839662247745E-2"/>
                  <c:y val="2.5078460480593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3B-46E8-99F7-58CA8F98A6D3}"/>
                </c:ext>
              </c:extLst>
            </c:dLbl>
            <c:dLbl>
              <c:idx val="2"/>
              <c:layout>
                <c:manualLayout>
                  <c:x val="2.4368858277635005E-2"/>
                  <c:y val="-1.539570668723997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3B-46E8-99F7-58CA8F98A6D3}"/>
                </c:ext>
              </c:extLst>
            </c:dLbl>
            <c:dLbl>
              <c:idx val="3"/>
              <c:layout>
                <c:manualLayout>
                  <c:x val="-1.3607516944399382E-3"/>
                  <c:y val="1.91117590875865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3B-46E8-99F7-58CA8F98A6D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'[Copia de BD Mortalidad 2023-30 - copia.xlsx]Matriz de Servicio Final'!$AU$1:$AX$1</c:f>
              <c:strCache>
                <c:ptCount val="4"/>
                <c:pt idx="0">
                  <c:v>Ser pilo Paga</c:v>
                </c:pt>
                <c:pt idx="1">
                  <c:v>Bec. Inst.</c:v>
                </c:pt>
                <c:pt idx="2">
                  <c:v>Gen E.</c:v>
                </c:pt>
                <c:pt idx="3">
                  <c:v>No becarios</c:v>
                </c:pt>
              </c:strCache>
            </c:strRef>
          </c:cat>
          <c:val>
            <c:numRef>
              <c:f>'[Copia de BD Mortalidad 2023-30 - copia.xlsx]Matriz de Servicio Final'!$AU$2:$AX$2</c:f>
              <c:numCache>
                <c:formatCode>General</c:formatCode>
                <c:ptCount val="4"/>
                <c:pt idx="0">
                  <c:v>102</c:v>
                </c:pt>
                <c:pt idx="1">
                  <c:v>5494</c:v>
                </c:pt>
                <c:pt idx="2">
                  <c:v>9612</c:v>
                </c:pt>
                <c:pt idx="3">
                  <c:v>39525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3B-46E8-99F7-58CA8F98A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799485375722285E-2"/>
          <c:y val="4.6355629650227624E-2"/>
          <c:w val="0.89568632997274999"/>
          <c:h val="0.8046499615011902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'[Copia de BD Mortalidad 2023-30 - copia.xlsx]Hoja1'!$I$9</c:f>
              <c:strCache>
                <c:ptCount val="1"/>
                <c:pt idx="0">
                  <c:v>Reprobado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'[Copia de BD Mortalidad 2023-30 - copia.xlsx]Hoja1'!$G$10:$G$12</c:f>
              <c:strCache>
                <c:ptCount val="3"/>
                <c:pt idx="0">
                  <c:v>pilo</c:v>
                </c:pt>
                <c:pt idx="1">
                  <c:v>becario</c:v>
                </c:pt>
                <c:pt idx="2">
                  <c:v>GEN E </c:v>
                </c:pt>
              </c:strCache>
            </c:strRef>
          </c:cat>
          <c:val>
            <c:numRef>
              <c:f>'[Copia de BD Mortalidad 2023-30 - copia.xlsx]Hoja1'!$I$10:$I$12</c:f>
              <c:numCache>
                <c:formatCode>0.00%</c:formatCode>
                <c:ptCount val="3"/>
                <c:pt idx="0">
                  <c:v>3.9215686274509803E-2</c:v>
                </c:pt>
                <c:pt idx="1">
                  <c:v>1.7655624317437203E-2</c:v>
                </c:pt>
                <c:pt idx="2">
                  <c:v>3.3395755305867664E-2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B-45A5-9154-70D77F8FFBFA}"/>
            </c:ext>
          </c:extLst>
        </c:ser>
        <c:ser>
          <c:idx val="2"/>
          <c:order val="2"/>
          <c:tx>
            <c:strRef>
              <c:f>'[Copia de BD Mortalidad 2023-30 - copia.xlsx]Hoja1'!$J$9</c:f>
              <c:strCache>
                <c:ptCount val="1"/>
                <c:pt idx="0">
                  <c:v>Retirado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'[Copia de BD Mortalidad 2023-30 - copia.xlsx]Hoja1'!$G$10:$G$12</c:f>
              <c:strCache>
                <c:ptCount val="3"/>
                <c:pt idx="0">
                  <c:v>pilo</c:v>
                </c:pt>
                <c:pt idx="1">
                  <c:v>becario</c:v>
                </c:pt>
                <c:pt idx="2">
                  <c:v>GEN E </c:v>
                </c:pt>
              </c:strCache>
            </c:strRef>
          </c:cat>
          <c:val>
            <c:numRef>
              <c:f>'[Copia de BD Mortalidad 2023-30 - copia.xlsx]Hoja1'!$J$10:$J$12</c:f>
              <c:numCache>
                <c:formatCode>0.00%</c:formatCode>
                <c:ptCount val="3"/>
                <c:pt idx="0">
                  <c:v>5.8823529411764705E-2</c:v>
                </c:pt>
                <c:pt idx="1">
                  <c:v>1.6563523844193666E-2</c:v>
                </c:pt>
                <c:pt idx="2">
                  <c:v>3.537245110278818E-2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9B-45A5-9154-70D77F8FFB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671068368"/>
        <c:axId val="1671061648"/>
      </c:barChart>
      <c:lineChart>
        <c:grouping val="standard"/>
        <c:varyColors val="0"/>
        <c:ser>
          <c:idx val="0"/>
          <c:order val="0"/>
          <c:tx>
            <c:strRef>
              <c:f>'[Copia de BD Mortalidad 2023-30 - copia.xlsx]Hoja1'!$H$9</c:f>
              <c:strCache>
                <c:ptCount val="1"/>
                <c:pt idx="0">
                  <c:v>Aprobado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934796319299972E-2"/>
                  <c:y val="4.5063122921106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9B-45A5-9154-70D77F8FFBFA}"/>
                </c:ext>
              </c:extLst>
            </c:dLbl>
            <c:dLbl>
              <c:idx val="1"/>
              <c:layout>
                <c:manualLayout>
                  <c:x val="7.8559822597958316E-3"/>
                  <c:y val="-2.1345689804734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9B-45A5-9154-70D77F8FFBF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'[Copia de BD Mortalidad 2023-30 - copia.xlsx]Hoja1'!$G$10:$G$12</c:f>
              <c:strCache>
                <c:ptCount val="3"/>
                <c:pt idx="0">
                  <c:v>pilo</c:v>
                </c:pt>
                <c:pt idx="1">
                  <c:v>becario</c:v>
                </c:pt>
                <c:pt idx="2">
                  <c:v>GEN E </c:v>
                </c:pt>
              </c:strCache>
            </c:strRef>
          </c:cat>
          <c:val>
            <c:numRef>
              <c:f>'[Copia de BD Mortalidad 2023-30 - copia.xlsx]Hoja1'!$H$10:$H$12</c:f>
              <c:numCache>
                <c:formatCode>0.00%</c:formatCode>
                <c:ptCount val="3"/>
                <c:pt idx="0">
                  <c:v>0.90196078431372551</c:v>
                </c:pt>
                <c:pt idx="1">
                  <c:v>0.96578085183836915</c:v>
                </c:pt>
                <c:pt idx="2">
                  <c:v>0.93123179359134411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9B-45A5-9154-70D77F8FFB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19571600"/>
        <c:axId val="1671064048"/>
      </c:lineChart>
      <c:catAx>
        <c:axId val="167106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71061648"/>
        <c:crosses val="autoZero"/>
        <c:auto val="1"/>
        <c:lblAlgn val="ctr"/>
        <c:lblOffset val="100"/>
        <c:noMultiLvlLbl val="0"/>
      </c:catAx>
      <c:valAx>
        <c:axId val="1671061648"/>
        <c:scaling>
          <c:orientation val="minMax"/>
          <c:max val="0.1200000000000000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71068368"/>
        <c:crosses val="autoZero"/>
        <c:crossBetween val="between"/>
      </c:valAx>
      <c:valAx>
        <c:axId val="1671064048"/>
        <c:scaling>
          <c:orientation val="minMax"/>
          <c:max val="1"/>
          <c:min val="0.70000000000000007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19571600"/>
        <c:crosses val="max"/>
        <c:crossBetween val="between"/>
      </c:valAx>
      <c:catAx>
        <c:axId val="1919571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71064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95484544605756"/>
          <c:y val="5.1654490182299798E-2"/>
          <c:w val="0.6956094273768284"/>
          <c:h val="0.926400978444621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'[Perdidos y Retirados por Departamento 2023-2.xlsx]Perdidos y retirados'!$H$5</c:f>
              <c:strCache>
                <c:ptCount val="1"/>
                <c:pt idx="0">
                  <c:v>%Retirados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'[Perdidos y Retirados por Departamento 2023-2.xlsx]Perdidos y retirados'!$B$6:$B$33</c:f>
              <c:strCache>
                <c:ptCount val="28"/>
                <c:pt idx="0">
                  <c:v>Dpto. Arquitectura y Urbanismo</c:v>
                </c:pt>
                <c:pt idx="1">
                  <c:v>Dpto. Comunicación Social</c:v>
                </c:pt>
                <c:pt idx="2">
                  <c:v>Dpto. Cs Politica y Rel Intern</c:v>
                </c:pt>
                <c:pt idx="3">
                  <c:v>Dpto. de Economía</c:v>
                </c:pt>
                <c:pt idx="4">
                  <c:v>Dpto. Derecho</c:v>
                </c:pt>
                <c:pt idx="5">
                  <c:v>Dpto. Diseño</c:v>
                </c:pt>
                <c:pt idx="6">
                  <c:v>Dpto. Educación</c:v>
                </c:pt>
                <c:pt idx="7">
                  <c:v>Dpto. Emprendim y Management</c:v>
                </c:pt>
                <c:pt idx="8">
                  <c:v>Dpto. Enfermería</c:v>
                </c:pt>
                <c:pt idx="9">
                  <c:v>Dpto. Español</c:v>
                </c:pt>
                <c:pt idx="10">
                  <c:v>Dpto. Finanzas y Contaduría</c:v>
                </c:pt>
                <c:pt idx="11">
                  <c:v>Dpto. Física</c:v>
                </c:pt>
                <c:pt idx="12">
                  <c:v>Dpto. Historia y Cs. Sociales</c:v>
                </c:pt>
                <c:pt idx="13">
                  <c:v>Dpto. Humanidades y Filosofía</c:v>
                </c:pt>
                <c:pt idx="14">
                  <c:v>Dpto. Ing. Civil y Ambiental</c:v>
                </c:pt>
                <c:pt idx="15">
                  <c:v>Dpto. Ingeniería de Sistemas</c:v>
                </c:pt>
                <c:pt idx="16">
                  <c:v>Dpto. Ingeniería Industrial</c:v>
                </c:pt>
                <c:pt idx="17">
                  <c:v>Dpto. Ingeniería Mecánica</c:v>
                </c:pt>
                <c:pt idx="18">
                  <c:v>Dpto. Lenguas Extranjeras</c:v>
                </c:pt>
                <c:pt idx="19">
                  <c:v>Dpto. Matematicas y estadístic</c:v>
                </c:pt>
                <c:pt idx="20">
                  <c:v>Dpto. Medicina</c:v>
                </c:pt>
                <c:pt idx="21">
                  <c:v>Dpto. Mercadeo y Neg. Internac</c:v>
                </c:pt>
                <c:pt idx="22">
                  <c:v>Dpto. Música</c:v>
                </c:pt>
                <c:pt idx="23">
                  <c:v>Dpto. Odontología</c:v>
                </c:pt>
                <c:pt idx="24">
                  <c:v>Dpto. Psicología</c:v>
                </c:pt>
                <c:pt idx="25">
                  <c:v>Dpto. Química y Biología</c:v>
                </c:pt>
                <c:pt idx="26">
                  <c:v>Dpto. Salud Pública</c:v>
                </c:pt>
                <c:pt idx="27">
                  <c:v>Dpto.Ing Eléctrica-Electrónica</c:v>
                </c:pt>
              </c:strCache>
            </c:strRef>
          </c:cat>
          <c:val>
            <c:numRef>
              <c:f>'[Perdidos y Retirados por Departamento 2023-2.xlsx]Perdidos y retirados'!$H$6:$H$33</c:f>
              <c:numCache>
                <c:formatCode>0.0%</c:formatCode>
                <c:ptCount val="28"/>
                <c:pt idx="0">
                  <c:v>6.8580542264752797E-2</c:v>
                </c:pt>
                <c:pt idx="1">
                  <c:v>1.3121924548933843E-2</c:v>
                </c:pt>
                <c:pt idx="2">
                  <c:v>2.8181041844577284E-2</c:v>
                </c:pt>
                <c:pt idx="3">
                  <c:v>3.2493907392363928E-2</c:v>
                </c:pt>
                <c:pt idx="4">
                  <c:v>6.6004829621679639E-2</c:v>
                </c:pt>
                <c:pt idx="5">
                  <c:v>2.7253668763102725E-2</c:v>
                </c:pt>
                <c:pt idx="6">
                  <c:v>2.7571580063626724E-2</c:v>
                </c:pt>
                <c:pt idx="7">
                  <c:v>2.0732550103662751E-2</c:v>
                </c:pt>
                <c:pt idx="8">
                  <c:v>1.020408163265306E-2</c:v>
                </c:pt>
                <c:pt idx="9">
                  <c:v>3.4071550255536626E-2</c:v>
                </c:pt>
                <c:pt idx="10">
                  <c:v>6.1259706643658325E-2</c:v>
                </c:pt>
                <c:pt idx="11">
                  <c:v>8.1364829396325458E-2</c:v>
                </c:pt>
                <c:pt idx="12">
                  <c:v>9.2165898617511524E-2</c:v>
                </c:pt>
                <c:pt idx="13">
                  <c:v>3.3908213972522652E-2</c:v>
                </c:pt>
                <c:pt idx="14">
                  <c:v>4.8179271708683476E-2</c:v>
                </c:pt>
                <c:pt idx="15">
                  <c:v>8.1319702602230481E-2</c:v>
                </c:pt>
                <c:pt idx="16">
                  <c:v>7.9779917469050887E-2</c:v>
                </c:pt>
                <c:pt idx="17">
                  <c:v>0.12793733681462141</c:v>
                </c:pt>
                <c:pt idx="18">
                  <c:v>4.3771043771043773E-2</c:v>
                </c:pt>
                <c:pt idx="19">
                  <c:v>0.14011468461730242</c:v>
                </c:pt>
                <c:pt idx="20">
                  <c:v>1.2301715765619942E-2</c:v>
                </c:pt>
                <c:pt idx="21">
                  <c:v>1.7018379850238258E-2</c:v>
                </c:pt>
                <c:pt idx="22">
                  <c:v>4.6065259117082535E-2</c:v>
                </c:pt>
                <c:pt idx="23">
                  <c:v>1.3679890560875513E-3</c:v>
                </c:pt>
                <c:pt idx="24">
                  <c:v>2.2123893805309734E-2</c:v>
                </c:pt>
                <c:pt idx="25">
                  <c:v>3.519798868636078E-2</c:v>
                </c:pt>
                <c:pt idx="26">
                  <c:v>5.1813471502590676E-3</c:v>
                </c:pt>
                <c:pt idx="27">
                  <c:v>5.4011119936457505E-2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30-4865-8AEE-3F9E5A11BC0A}"/>
            </c:ext>
          </c:extLst>
        </c:ser>
        <c:ser>
          <c:idx val="1"/>
          <c:order val="1"/>
          <c:tx>
            <c:strRef>
              <c:f>'[Perdidos y Retirados por Departamento 2023-2.xlsx]Perdidos y retirados'!$F$5</c:f>
              <c:strCache>
                <c:ptCount val="1"/>
                <c:pt idx="0">
                  <c:v>%Perdidos</c:v>
                </c:pt>
              </c:strCache>
            </c:strRef>
          </c:tx>
          <c:spPr>
            <a:solidFill>
              <a:srgbClr val="A5B8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'[Perdidos y Retirados por Departamento 2023-2.xlsx]Perdidos y retirados'!$B$6:$B$33</c:f>
              <c:strCache>
                <c:ptCount val="28"/>
                <c:pt idx="0">
                  <c:v>Dpto. Arquitectura y Urbanismo</c:v>
                </c:pt>
                <c:pt idx="1">
                  <c:v>Dpto. Comunicación Social</c:v>
                </c:pt>
                <c:pt idx="2">
                  <c:v>Dpto. Cs Politica y Rel Intern</c:v>
                </c:pt>
                <c:pt idx="3">
                  <c:v>Dpto. de Economía</c:v>
                </c:pt>
                <c:pt idx="4">
                  <c:v>Dpto. Derecho</c:v>
                </c:pt>
                <c:pt idx="5">
                  <c:v>Dpto. Diseño</c:v>
                </c:pt>
                <c:pt idx="6">
                  <c:v>Dpto. Educación</c:v>
                </c:pt>
                <c:pt idx="7">
                  <c:v>Dpto. Emprendim y Management</c:v>
                </c:pt>
                <c:pt idx="8">
                  <c:v>Dpto. Enfermería</c:v>
                </c:pt>
                <c:pt idx="9">
                  <c:v>Dpto. Español</c:v>
                </c:pt>
                <c:pt idx="10">
                  <c:v>Dpto. Finanzas y Contaduría</c:v>
                </c:pt>
                <c:pt idx="11">
                  <c:v>Dpto. Física</c:v>
                </c:pt>
                <c:pt idx="12">
                  <c:v>Dpto. Historia y Cs. Sociales</c:v>
                </c:pt>
                <c:pt idx="13">
                  <c:v>Dpto. Humanidades y Filosofía</c:v>
                </c:pt>
                <c:pt idx="14">
                  <c:v>Dpto. Ing. Civil y Ambiental</c:v>
                </c:pt>
                <c:pt idx="15">
                  <c:v>Dpto. Ingeniería de Sistemas</c:v>
                </c:pt>
                <c:pt idx="16">
                  <c:v>Dpto. Ingeniería Industrial</c:v>
                </c:pt>
                <c:pt idx="17">
                  <c:v>Dpto. Ingeniería Mecánica</c:v>
                </c:pt>
                <c:pt idx="18">
                  <c:v>Dpto. Lenguas Extranjeras</c:v>
                </c:pt>
                <c:pt idx="19">
                  <c:v>Dpto. Matematicas y estadístic</c:v>
                </c:pt>
                <c:pt idx="20">
                  <c:v>Dpto. Medicina</c:v>
                </c:pt>
                <c:pt idx="21">
                  <c:v>Dpto. Mercadeo y Neg. Internac</c:v>
                </c:pt>
                <c:pt idx="22">
                  <c:v>Dpto. Música</c:v>
                </c:pt>
                <c:pt idx="23">
                  <c:v>Dpto. Odontología</c:v>
                </c:pt>
                <c:pt idx="24">
                  <c:v>Dpto. Psicología</c:v>
                </c:pt>
                <c:pt idx="25">
                  <c:v>Dpto. Química y Biología</c:v>
                </c:pt>
                <c:pt idx="26">
                  <c:v>Dpto. Salud Pública</c:v>
                </c:pt>
                <c:pt idx="27">
                  <c:v>Dpto.Ing Eléctrica-Electrónica</c:v>
                </c:pt>
              </c:strCache>
            </c:strRef>
          </c:cat>
          <c:val>
            <c:numRef>
              <c:f>'[Perdidos y Retirados por Departamento 2023-2.xlsx]Perdidos y retirados'!$F$6:$F$33</c:f>
              <c:numCache>
                <c:formatCode>0.0%</c:formatCode>
                <c:ptCount val="28"/>
                <c:pt idx="0">
                  <c:v>3.9074960127591707E-2</c:v>
                </c:pt>
                <c:pt idx="1">
                  <c:v>2.9524330235101148E-2</c:v>
                </c:pt>
                <c:pt idx="2">
                  <c:v>1.6225448334756618E-2</c:v>
                </c:pt>
                <c:pt idx="3">
                  <c:v>5.1177904142973192E-2</c:v>
                </c:pt>
                <c:pt idx="4">
                  <c:v>8.3981754762543603E-2</c:v>
                </c:pt>
                <c:pt idx="5">
                  <c:v>2.6205450733752619E-2</c:v>
                </c:pt>
                <c:pt idx="6">
                  <c:v>3.0752916224814422E-2</c:v>
                </c:pt>
                <c:pt idx="7">
                  <c:v>1.10573600552868E-2</c:v>
                </c:pt>
                <c:pt idx="8">
                  <c:v>7.6530612244897957E-3</c:v>
                </c:pt>
                <c:pt idx="9">
                  <c:v>4.4718909710391823E-2</c:v>
                </c:pt>
                <c:pt idx="10">
                  <c:v>3.7100949094046591E-2</c:v>
                </c:pt>
                <c:pt idx="11">
                  <c:v>7.2440944881889763E-2</c:v>
                </c:pt>
                <c:pt idx="12">
                  <c:v>4.9539170506912443E-2</c:v>
                </c:pt>
                <c:pt idx="13">
                  <c:v>2.4554223911137093E-2</c:v>
                </c:pt>
                <c:pt idx="14">
                  <c:v>0.10364145658263306</c:v>
                </c:pt>
                <c:pt idx="15">
                  <c:v>6.9237918215613384E-2</c:v>
                </c:pt>
                <c:pt idx="16">
                  <c:v>0.11966987620357634</c:v>
                </c:pt>
                <c:pt idx="17">
                  <c:v>8.0939947780678853E-2</c:v>
                </c:pt>
                <c:pt idx="18">
                  <c:v>5.6884635832004253E-2</c:v>
                </c:pt>
                <c:pt idx="19">
                  <c:v>8.4517576664173519E-2</c:v>
                </c:pt>
                <c:pt idx="20">
                  <c:v>4.1437358368404016E-2</c:v>
                </c:pt>
                <c:pt idx="21">
                  <c:v>6.1266167460857727E-3</c:v>
                </c:pt>
                <c:pt idx="22">
                  <c:v>5.1823416506717852E-2</c:v>
                </c:pt>
                <c:pt idx="23">
                  <c:v>8.6183310533515731E-2</c:v>
                </c:pt>
                <c:pt idx="24">
                  <c:v>2.5867937372362152E-2</c:v>
                </c:pt>
                <c:pt idx="25">
                  <c:v>3.5826524198617225E-2</c:v>
                </c:pt>
                <c:pt idx="26">
                  <c:v>6.6617320503330867E-3</c:v>
                </c:pt>
                <c:pt idx="27">
                  <c:v>3.6536934074662429E-2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30-4865-8AEE-3F9E5A11BC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-24"/>
        <c:axId val="389092687"/>
        <c:axId val="304481967"/>
      </c:barChart>
      <c:catAx>
        <c:axId val="38909268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800" b="1" i="0" baseline="0">
                    <a:solidFill>
                      <a:schemeClr val="accent1">
                        <a:lumMod val="50000"/>
                      </a:schemeClr>
                    </a:solidFill>
                    <a:effectLst/>
                  </a:rPr>
                  <a:t>Departamento</a:t>
                </a:r>
                <a:endParaRPr lang="es-CO">
                  <a:solidFill>
                    <a:schemeClr val="accent1">
                      <a:lumMod val="50000"/>
                    </a:schemeClr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8.4858560157369204E-3"/>
              <c:y val="0.36082265563096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4481967"/>
        <c:crosses val="autoZero"/>
        <c:auto val="1"/>
        <c:lblAlgn val="ctr"/>
        <c:lblOffset val="100"/>
        <c:noMultiLvlLbl val="0"/>
      </c:catAx>
      <c:valAx>
        <c:axId val="304481967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89092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9351757029533263"/>
          <c:y val="0.38463037748319712"/>
          <c:w val="8.7246057287993062E-2"/>
          <c:h val="0.18074947186507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54263995825789"/>
          <c:y val="0.10408241363938288"/>
          <c:w val="0.72359705369622163"/>
          <c:h val="0.8447230235087589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A5B83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'[Perdidos y Retirados por Departamento 2023-2.xlsx]O. Perdidos'!$B$6:$B$33</c:f>
              <c:strCache>
                <c:ptCount val="28"/>
                <c:pt idx="0">
                  <c:v>Dpto. Ingeniería Industrial</c:v>
                </c:pt>
                <c:pt idx="1">
                  <c:v>Dpto. Ing. Civil y Ambiental</c:v>
                </c:pt>
                <c:pt idx="2">
                  <c:v>Dpto. Odontología</c:v>
                </c:pt>
                <c:pt idx="3">
                  <c:v>Dpto. Matematicas y estadístic</c:v>
                </c:pt>
                <c:pt idx="4">
                  <c:v>Dpto. Derecho</c:v>
                </c:pt>
                <c:pt idx="5">
                  <c:v>Dpto. Ingeniería Mecánica</c:v>
                </c:pt>
                <c:pt idx="6">
                  <c:v>Dpto. Física</c:v>
                </c:pt>
                <c:pt idx="7">
                  <c:v>Dpto. Ingeniería de Sistemas</c:v>
                </c:pt>
                <c:pt idx="8">
                  <c:v>Dpto. Lenguas Extranjeras</c:v>
                </c:pt>
                <c:pt idx="9">
                  <c:v>Dpto. Música</c:v>
                </c:pt>
                <c:pt idx="10">
                  <c:v>Dpto. de Economía</c:v>
                </c:pt>
                <c:pt idx="11">
                  <c:v>Dpto. Historia y Cs. Sociales</c:v>
                </c:pt>
                <c:pt idx="12">
                  <c:v>Dpto. Español</c:v>
                </c:pt>
                <c:pt idx="13">
                  <c:v>Dpto. Medicina</c:v>
                </c:pt>
                <c:pt idx="14">
                  <c:v>Dpto. Arquitectura y Urbanismo</c:v>
                </c:pt>
                <c:pt idx="15">
                  <c:v>Dpto. Finanzas y Contaduría</c:v>
                </c:pt>
                <c:pt idx="16">
                  <c:v>Dpto.Ing Eléctrica-Electrónica</c:v>
                </c:pt>
                <c:pt idx="17">
                  <c:v>Dpto. Química y Biología</c:v>
                </c:pt>
                <c:pt idx="18">
                  <c:v>Dpto. Educación</c:v>
                </c:pt>
                <c:pt idx="19">
                  <c:v>Dpto. Comunicación Social</c:v>
                </c:pt>
                <c:pt idx="20">
                  <c:v>Dpto. Diseño</c:v>
                </c:pt>
                <c:pt idx="21">
                  <c:v>Dpto. Psicología</c:v>
                </c:pt>
                <c:pt idx="22">
                  <c:v>Dpto. Humanidades y Filosofía</c:v>
                </c:pt>
                <c:pt idx="23">
                  <c:v>Dpto. Cs Politica y Rel Intern</c:v>
                </c:pt>
                <c:pt idx="24">
                  <c:v>Dpto. Emprendim y Management</c:v>
                </c:pt>
                <c:pt idx="25">
                  <c:v>Dpto. Enfermería</c:v>
                </c:pt>
                <c:pt idx="26">
                  <c:v>Dpto. Salud Pública</c:v>
                </c:pt>
                <c:pt idx="27">
                  <c:v>Dpto. Mercadeo y Neg. Internac</c:v>
                </c:pt>
              </c:strCache>
            </c:strRef>
          </c:cat>
          <c:val>
            <c:numRef>
              <c:f>'[Perdidos y Retirados por Departamento 2023-2.xlsx]O. Perdidos'!$F$6:$F$33</c:f>
              <c:numCache>
                <c:formatCode>0.0%</c:formatCode>
                <c:ptCount val="28"/>
                <c:pt idx="0">
                  <c:v>0.11966987620357634</c:v>
                </c:pt>
                <c:pt idx="1">
                  <c:v>0.10364145658263306</c:v>
                </c:pt>
                <c:pt idx="2">
                  <c:v>8.6183310533515731E-2</c:v>
                </c:pt>
                <c:pt idx="3">
                  <c:v>8.4517576664173519E-2</c:v>
                </c:pt>
                <c:pt idx="4">
                  <c:v>8.3981754762543603E-2</c:v>
                </c:pt>
                <c:pt idx="5">
                  <c:v>8.0939947780678853E-2</c:v>
                </c:pt>
                <c:pt idx="6">
                  <c:v>7.2440944881889763E-2</c:v>
                </c:pt>
                <c:pt idx="7">
                  <c:v>6.9237918215613384E-2</c:v>
                </c:pt>
                <c:pt idx="8">
                  <c:v>5.6884635832004253E-2</c:v>
                </c:pt>
                <c:pt idx="9">
                  <c:v>5.1823416506717852E-2</c:v>
                </c:pt>
                <c:pt idx="10">
                  <c:v>5.1177904142973192E-2</c:v>
                </c:pt>
                <c:pt idx="11">
                  <c:v>4.9539170506912443E-2</c:v>
                </c:pt>
                <c:pt idx="12">
                  <c:v>4.4718909710391823E-2</c:v>
                </c:pt>
                <c:pt idx="13">
                  <c:v>4.1437358368404016E-2</c:v>
                </c:pt>
                <c:pt idx="14">
                  <c:v>3.9074960127591707E-2</c:v>
                </c:pt>
                <c:pt idx="15">
                  <c:v>3.7100949094046591E-2</c:v>
                </c:pt>
                <c:pt idx="16">
                  <c:v>3.6536934074662429E-2</c:v>
                </c:pt>
                <c:pt idx="17">
                  <c:v>3.5826524198617225E-2</c:v>
                </c:pt>
                <c:pt idx="18">
                  <c:v>3.0752916224814422E-2</c:v>
                </c:pt>
                <c:pt idx="19">
                  <c:v>2.9524330235101148E-2</c:v>
                </c:pt>
                <c:pt idx="20">
                  <c:v>2.6205450733752619E-2</c:v>
                </c:pt>
                <c:pt idx="21">
                  <c:v>2.5867937372362152E-2</c:v>
                </c:pt>
                <c:pt idx="22">
                  <c:v>2.4554223911137093E-2</c:v>
                </c:pt>
                <c:pt idx="23">
                  <c:v>1.6225448334756618E-2</c:v>
                </c:pt>
                <c:pt idx="24">
                  <c:v>1.10573600552868E-2</c:v>
                </c:pt>
                <c:pt idx="25">
                  <c:v>7.6530612244897957E-3</c:v>
                </c:pt>
                <c:pt idx="26">
                  <c:v>6.6617320503330867E-3</c:v>
                </c:pt>
                <c:pt idx="27">
                  <c:v>6.1266167460857727E-3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8-49B9-8EAE-CD920DA6A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640144"/>
        <c:axId val="290640704"/>
      </c:barChart>
      <c:catAx>
        <c:axId val="290640144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solidFill>
                      <a:schemeClr val="accent1">
                        <a:lumMod val="50000"/>
                      </a:schemeClr>
                    </a:solidFill>
                    <a:latin typeface="+mn-lt"/>
                  </a:defRPr>
                </a:pPr>
                <a:r>
                  <a:rPr lang="es-CO" sz="140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Departamento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>
                    <a:lumMod val="50000"/>
                  </a:schemeClr>
                </a:solidFill>
              </a:defRPr>
            </a:pPr>
            <a:endParaRPr lang="es-CO"/>
          </a:p>
        </c:txPr>
        <c:crossAx val="290640704"/>
        <c:crosses val="autoZero"/>
        <c:auto val="1"/>
        <c:lblAlgn val="ctr"/>
        <c:lblOffset val="100"/>
        <c:noMultiLvlLbl val="0"/>
      </c:catAx>
      <c:valAx>
        <c:axId val="290640704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 algn="ctr" rtl="0">
                  <a:defRPr lang="es-CO"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0.46492907999726985"/>
              <c:y val="0.94752789016908456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>
                    <a:lumMod val="75000"/>
                  </a:schemeClr>
                </a:solidFill>
              </a:defRPr>
            </a:pPr>
            <a:endParaRPr lang="es-CO"/>
          </a:p>
        </c:txPr>
        <c:crossAx val="290640144"/>
        <c:crosses val="autoZero"/>
        <c:crossBetween val="between"/>
      </c:valAx>
      <c:spPr>
        <a:pattFill prst="pct5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1851337199984"/>
          <c:y val="0.12513120218394466"/>
          <c:w val="0.70843400882039076"/>
          <c:h val="0.793530947883478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7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s-CO" sz="12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6D1-4F12-B292-A18048E368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'[Perdidos y Retirados por Departamento 2023-2.xlsx]O. Retirados'!$B$5:$B$32</c:f>
              <c:strCache>
                <c:ptCount val="28"/>
                <c:pt idx="0">
                  <c:v>Dpto. Matematicas y estadístic</c:v>
                </c:pt>
                <c:pt idx="1">
                  <c:v>Dpto. Ingeniería Mecánica</c:v>
                </c:pt>
                <c:pt idx="2">
                  <c:v>Dpto. Historia y Cs. Sociales</c:v>
                </c:pt>
                <c:pt idx="3">
                  <c:v>Dpto. Física</c:v>
                </c:pt>
                <c:pt idx="4">
                  <c:v>Dpto. Ingeniería de Sistemas</c:v>
                </c:pt>
                <c:pt idx="5">
                  <c:v>Dpto. Ingeniería Industrial</c:v>
                </c:pt>
                <c:pt idx="6">
                  <c:v>Dpto. Arquitectura y Urbanismo</c:v>
                </c:pt>
                <c:pt idx="7">
                  <c:v>Dpto. Derecho</c:v>
                </c:pt>
                <c:pt idx="8">
                  <c:v>Dpto. Finanzas y Contaduría</c:v>
                </c:pt>
                <c:pt idx="9">
                  <c:v>Dpto.Ing Eléctrica-Electrónica</c:v>
                </c:pt>
                <c:pt idx="10">
                  <c:v>Dpto. Ing. Civil y Ambiental</c:v>
                </c:pt>
                <c:pt idx="11">
                  <c:v>Dpto. Música</c:v>
                </c:pt>
                <c:pt idx="12">
                  <c:v>Dpto. Lenguas Extranjeras</c:v>
                </c:pt>
                <c:pt idx="13">
                  <c:v>Dpto. Química y Biología</c:v>
                </c:pt>
                <c:pt idx="14">
                  <c:v>Dpto. Español</c:v>
                </c:pt>
                <c:pt idx="15">
                  <c:v>Dpto. Humanidades y Filosofía</c:v>
                </c:pt>
                <c:pt idx="16">
                  <c:v>Dpto. de Economía</c:v>
                </c:pt>
                <c:pt idx="17">
                  <c:v>Dpto. Cs Politica y Rel Intern</c:v>
                </c:pt>
                <c:pt idx="18">
                  <c:v>Dpto. Educación</c:v>
                </c:pt>
                <c:pt idx="19">
                  <c:v>Dpto. Diseño</c:v>
                </c:pt>
                <c:pt idx="20">
                  <c:v>Dpto. Psicología</c:v>
                </c:pt>
                <c:pt idx="21">
                  <c:v>Dpto. Emprendim y Management</c:v>
                </c:pt>
                <c:pt idx="22">
                  <c:v>Dpto. Mercadeo y Neg. Internac</c:v>
                </c:pt>
                <c:pt idx="23">
                  <c:v>Dpto. Comunicación Social</c:v>
                </c:pt>
                <c:pt idx="24">
                  <c:v>Dpto. Medicina</c:v>
                </c:pt>
                <c:pt idx="25">
                  <c:v>Dpto. Enfermería</c:v>
                </c:pt>
                <c:pt idx="26">
                  <c:v>Dpto. Salud Pública</c:v>
                </c:pt>
                <c:pt idx="27">
                  <c:v>Dpto. Odontología</c:v>
                </c:pt>
              </c:strCache>
            </c:strRef>
          </c:cat>
          <c:val>
            <c:numRef>
              <c:f>'[Perdidos y Retirados por Departamento 2023-2.xlsx]O. Retirados'!$H$5:$H$32</c:f>
              <c:numCache>
                <c:formatCode>0.0%</c:formatCode>
                <c:ptCount val="28"/>
                <c:pt idx="0">
                  <c:v>0.14011468461730242</c:v>
                </c:pt>
                <c:pt idx="1">
                  <c:v>0.12793733681462141</c:v>
                </c:pt>
                <c:pt idx="2">
                  <c:v>9.2165898617511524E-2</c:v>
                </c:pt>
                <c:pt idx="3">
                  <c:v>8.1364829396325458E-2</c:v>
                </c:pt>
                <c:pt idx="4">
                  <c:v>8.1319702602230481E-2</c:v>
                </c:pt>
                <c:pt idx="5">
                  <c:v>7.9779917469050887E-2</c:v>
                </c:pt>
                <c:pt idx="6">
                  <c:v>6.8580542264752797E-2</c:v>
                </c:pt>
                <c:pt idx="7">
                  <c:v>6.6004829621679639E-2</c:v>
                </c:pt>
                <c:pt idx="8">
                  <c:v>6.1259706643658325E-2</c:v>
                </c:pt>
                <c:pt idx="9">
                  <c:v>5.4011119936457505E-2</c:v>
                </c:pt>
                <c:pt idx="10">
                  <c:v>4.8179271708683476E-2</c:v>
                </c:pt>
                <c:pt idx="11">
                  <c:v>4.6065259117082535E-2</c:v>
                </c:pt>
                <c:pt idx="12">
                  <c:v>4.3771043771043773E-2</c:v>
                </c:pt>
                <c:pt idx="13">
                  <c:v>3.519798868636078E-2</c:v>
                </c:pt>
                <c:pt idx="14">
                  <c:v>3.4071550255536626E-2</c:v>
                </c:pt>
                <c:pt idx="15">
                  <c:v>3.3908213972522652E-2</c:v>
                </c:pt>
                <c:pt idx="16">
                  <c:v>3.2493907392363928E-2</c:v>
                </c:pt>
                <c:pt idx="17">
                  <c:v>2.8181041844577284E-2</c:v>
                </c:pt>
                <c:pt idx="18">
                  <c:v>2.7571580063626724E-2</c:v>
                </c:pt>
                <c:pt idx="19">
                  <c:v>2.7253668763102725E-2</c:v>
                </c:pt>
                <c:pt idx="20">
                  <c:v>2.2123893805309734E-2</c:v>
                </c:pt>
                <c:pt idx="21">
                  <c:v>2.0732550103662751E-2</c:v>
                </c:pt>
                <c:pt idx="22">
                  <c:v>1.7018379850238258E-2</c:v>
                </c:pt>
                <c:pt idx="23">
                  <c:v>1.3121924548933843E-2</c:v>
                </c:pt>
                <c:pt idx="24">
                  <c:v>1.2301715765619942E-2</c:v>
                </c:pt>
                <c:pt idx="25">
                  <c:v>1.020408163265306E-2</c:v>
                </c:pt>
                <c:pt idx="26">
                  <c:v>5.1813471502590676E-3</c:v>
                </c:pt>
                <c:pt idx="27">
                  <c:v>1.3679890560875513E-3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D1-4F12-B292-A18048E368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642944"/>
        <c:axId val="290643504"/>
      </c:barChart>
      <c:catAx>
        <c:axId val="29064294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>
                    <a:solidFill>
                      <a:schemeClr val="accent1">
                        <a:lumMod val="50000"/>
                      </a:schemeClr>
                    </a:solidFill>
                  </a:rPr>
                  <a:t>Departamento</a:t>
                </a:r>
              </a:p>
            </c:rich>
          </c:tx>
          <c:layout>
            <c:manualLayout>
              <c:xMode val="edge"/>
              <c:yMode val="edge"/>
              <c:x val="2.7103412377317143E-2"/>
              <c:y val="0.39399500707069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s-CO" sz="14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0.44665182548447641"/>
              <c:y val="0.916738388429102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s-CO" sz="1400" b="1" i="0" u="none" strike="noStrike" kern="1200" baseline="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1851337199984"/>
          <c:y val="3.9368444776903481E-2"/>
          <c:w val="0.70843400882039076"/>
          <c:h val="0.87929378499677191"/>
        </c:manualLayout>
      </c:layout>
      <c:barChart>
        <c:barDir val="bar"/>
        <c:grouping val="clustered"/>
        <c:varyColors val="0"/>
        <c:ser>
          <c:idx val="0"/>
          <c:order val="0"/>
          <c:tx>
            <c:v>%repi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'[Perdidos y Retirados por Departamento 2023-2.xlsx]O. Repitencia'!$B$6:$B$33</c:f>
              <c:strCache>
                <c:ptCount val="28"/>
                <c:pt idx="0">
                  <c:v>Dpto. Matematicas y estadístic</c:v>
                </c:pt>
                <c:pt idx="1">
                  <c:v>Dpto. Ingeniería Mecánica</c:v>
                </c:pt>
                <c:pt idx="2">
                  <c:v>Dpto. Ingeniería Industrial</c:v>
                </c:pt>
                <c:pt idx="3">
                  <c:v>Dpto. Física</c:v>
                </c:pt>
                <c:pt idx="4">
                  <c:v>Dpto. Ing. Civil y Ambiental</c:v>
                </c:pt>
                <c:pt idx="5">
                  <c:v>Dpto. Ingeniería de Sistemas</c:v>
                </c:pt>
                <c:pt idx="6">
                  <c:v>Dpto. Derecho</c:v>
                </c:pt>
                <c:pt idx="7">
                  <c:v>Dpto. Historia y Cs. Sociales</c:v>
                </c:pt>
                <c:pt idx="8">
                  <c:v>Dpto. Arquitectura y Urbanismo</c:v>
                </c:pt>
                <c:pt idx="9">
                  <c:v>Dpto. Lenguas Extranjeras</c:v>
                </c:pt>
                <c:pt idx="10">
                  <c:v>Dpto. Finanzas y Contaduría</c:v>
                </c:pt>
                <c:pt idx="11">
                  <c:v>Dpto. Música</c:v>
                </c:pt>
                <c:pt idx="12">
                  <c:v>Dpto.Ing Eléctrica-Electrónica</c:v>
                </c:pt>
                <c:pt idx="13">
                  <c:v>Dpto. Odontología</c:v>
                </c:pt>
                <c:pt idx="14">
                  <c:v>Dpto. de Economía</c:v>
                </c:pt>
                <c:pt idx="15">
                  <c:v>Dpto. Español</c:v>
                </c:pt>
                <c:pt idx="16">
                  <c:v>Dpto. Química y Biología</c:v>
                </c:pt>
                <c:pt idx="17">
                  <c:v>Dpto. Humanidades y Filosofía</c:v>
                </c:pt>
                <c:pt idx="18">
                  <c:v>Dpto. Educación</c:v>
                </c:pt>
                <c:pt idx="19">
                  <c:v>Dpto. Medicina</c:v>
                </c:pt>
                <c:pt idx="20">
                  <c:v>Dpto. Diseño</c:v>
                </c:pt>
                <c:pt idx="21">
                  <c:v>Dpto. Psicología</c:v>
                </c:pt>
                <c:pt idx="22">
                  <c:v>Dpto. Cs Politica y Rel Intern</c:v>
                </c:pt>
                <c:pt idx="23">
                  <c:v>Dpto. Comunicación Social</c:v>
                </c:pt>
                <c:pt idx="24">
                  <c:v>Dpto. Emprendim y Management</c:v>
                </c:pt>
                <c:pt idx="25">
                  <c:v>Dpto. Mercadeo y Neg. Internac</c:v>
                </c:pt>
                <c:pt idx="26">
                  <c:v>Dpto. Enfermería</c:v>
                </c:pt>
                <c:pt idx="27">
                  <c:v>Dpto. Salud Pública</c:v>
                </c:pt>
              </c:strCache>
            </c:strRef>
          </c:cat>
          <c:val>
            <c:numRef>
              <c:f>'[Perdidos y Retirados por Departamento 2023-2.xlsx]O. Repitencia'!$J$6:$J$33</c:f>
              <c:numCache>
                <c:formatCode>0.0%</c:formatCode>
                <c:ptCount val="28"/>
                <c:pt idx="0">
                  <c:v>0.22463226128147595</c:v>
                </c:pt>
                <c:pt idx="1">
                  <c:v>0.20887728459530025</c:v>
                </c:pt>
                <c:pt idx="2">
                  <c:v>0.19944979367262725</c:v>
                </c:pt>
                <c:pt idx="3">
                  <c:v>0.15380577427821523</c:v>
                </c:pt>
                <c:pt idx="4">
                  <c:v>0.15182072829131651</c:v>
                </c:pt>
                <c:pt idx="5">
                  <c:v>0.15055762081784388</c:v>
                </c:pt>
                <c:pt idx="6">
                  <c:v>0.14998658438422324</c:v>
                </c:pt>
                <c:pt idx="7">
                  <c:v>0.14170506912442396</c:v>
                </c:pt>
                <c:pt idx="8">
                  <c:v>0.1076555023923445</c:v>
                </c:pt>
                <c:pt idx="9">
                  <c:v>0.10065567960304803</c:v>
                </c:pt>
                <c:pt idx="10">
                  <c:v>9.8360655737704916E-2</c:v>
                </c:pt>
                <c:pt idx="11">
                  <c:v>9.7888675623800381E-2</c:v>
                </c:pt>
                <c:pt idx="12">
                  <c:v>9.0548054011119941E-2</c:v>
                </c:pt>
                <c:pt idx="13">
                  <c:v>8.7551299589603282E-2</c:v>
                </c:pt>
                <c:pt idx="14">
                  <c:v>8.3671811535337121E-2</c:v>
                </c:pt>
                <c:pt idx="15">
                  <c:v>7.8790459965928455E-2</c:v>
                </c:pt>
                <c:pt idx="16">
                  <c:v>7.1024512884978006E-2</c:v>
                </c:pt>
                <c:pt idx="17">
                  <c:v>5.8462437883659749E-2</c:v>
                </c:pt>
                <c:pt idx="18">
                  <c:v>5.8324496288441142E-2</c:v>
                </c:pt>
                <c:pt idx="19">
                  <c:v>5.3739074134023956E-2</c:v>
                </c:pt>
                <c:pt idx="20">
                  <c:v>5.3459119496855348E-2</c:v>
                </c:pt>
                <c:pt idx="21">
                  <c:v>4.7991831177671883E-2</c:v>
                </c:pt>
                <c:pt idx="22">
                  <c:v>4.4406490179333902E-2</c:v>
                </c:pt>
                <c:pt idx="23">
                  <c:v>4.2646254784034991E-2</c:v>
                </c:pt>
                <c:pt idx="24">
                  <c:v>3.1789910158949553E-2</c:v>
                </c:pt>
                <c:pt idx="25">
                  <c:v>2.3144996596324029E-2</c:v>
                </c:pt>
                <c:pt idx="26">
                  <c:v>1.7857142857142856E-2</c:v>
                </c:pt>
                <c:pt idx="27">
                  <c:v>1.1843079200592153E-2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FD-45A8-B1E5-8A91ED9561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0642944"/>
        <c:axId val="290643504"/>
      </c:barChart>
      <c:catAx>
        <c:axId val="29064294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>
                    <a:solidFill>
                      <a:schemeClr val="accent1">
                        <a:lumMod val="50000"/>
                      </a:schemeClr>
                    </a:solidFill>
                  </a:rPr>
                  <a:t>Departamento</a:t>
                </a:r>
              </a:p>
            </c:rich>
          </c:tx>
          <c:layout>
            <c:manualLayout>
              <c:xMode val="edge"/>
              <c:yMode val="edge"/>
              <c:x val="2.7103412377317143E-2"/>
              <c:y val="0.39399500707069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s-CO"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0.44665182548447641"/>
              <c:y val="0.916738388429102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s-CO" sz="1400" b="1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pattFill prst="pct1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54263995825789"/>
          <c:y val="0.10408241363938288"/>
          <c:w val="0.72359705369622163"/>
          <c:h val="0.8447230235087589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A5B83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'[Perdidos y Retirados por Departamento 2023-2.xlsx]Perdidos&lt;10%'!$B$6:$B$31</c:f>
              <c:strCache>
                <c:ptCount val="26"/>
                <c:pt idx="0">
                  <c:v>Dpto. Odontología</c:v>
                </c:pt>
                <c:pt idx="1">
                  <c:v>Dpto. Matematicas y estadístic</c:v>
                </c:pt>
                <c:pt idx="2">
                  <c:v>Dpto. Derecho</c:v>
                </c:pt>
                <c:pt idx="3">
                  <c:v>Dpto. Ingeniería Mecánica</c:v>
                </c:pt>
                <c:pt idx="4">
                  <c:v>Dpto. Física</c:v>
                </c:pt>
                <c:pt idx="5">
                  <c:v>Dpto. Ingeniería de Sistemas</c:v>
                </c:pt>
                <c:pt idx="6">
                  <c:v>Dpto. Lenguas Extranjeras</c:v>
                </c:pt>
                <c:pt idx="7">
                  <c:v>Dpto. Música</c:v>
                </c:pt>
                <c:pt idx="8">
                  <c:v>Dpto. de Economía</c:v>
                </c:pt>
                <c:pt idx="9">
                  <c:v>Dpto. Historia y Cs. Sociales</c:v>
                </c:pt>
                <c:pt idx="10">
                  <c:v>Dpto. Español</c:v>
                </c:pt>
                <c:pt idx="11">
                  <c:v>Dpto. Medicina</c:v>
                </c:pt>
                <c:pt idx="12">
                  <c:v>Dpto. Arquitectura y Urbanismo</c:v>
                </c:pt>
                <c:pt idx="13">
                  <c:v>Dpto. Finanzas y Contaduría</c:v>
                </c:pt>
                <c:pt idx="14">
                  <c:v>Dpto.Ing Eléctrica-Electrónica</c:v>
                </c:pt>
                <c:pt idx="15">
                  <c:v>Dpto. Química y Biología</c:v>
                </c:pt>
                <c:pt idx="16">
                  <c:v>Dpto. Educación</c:v>
                </c:pt>
                <c:pt idx="17">
                  <c:v>Dpto. Comunicación Social</c:v>
                </c:pt>
                <c:pt idx="18">
                  <c:v>Dpto. Diseño</c:v>
                </c:pt>
                <c:pt idx="19">
                  <c:v>Dpto. Psicología</c:v>
                </c:pt>
                <c:pt idx="20">
                  <c:v>Dpto. Humanidades y Filosofía</c:v>
                </c:pt>
                <c:pt idx="21">
                  <c:v>Dpto. Cs Politica y Rel Intern</c:v>
                </c:pt>
                <c:pt idx="22">
                  <c:v>Dpto. Emprendim y Management</c:v>
                </c:pt>
                <c:pt idx="23">
                  <c:v>Dpto. Enfermería</c:v>
                </c:pt>
                <c:pt idx="24">
                  <c:v>Dpto. Salud Pública</c:v>
                </c:pt>
                <c:pt idx="25">
                  <c:v>Dpto. Mercadeo y Neg. Internac</c:v>
                </c:pt>
              </c:strCache>
            </c:strRef>
          </c:cat>
          <c:val>
            <c:numRef>
              <c:f>'[Perdidos y Retirados por Departamento 2023-2.xlsx]Perdidos&lt;10%'!$F$6:$F$31</c:f>
              <c:numCache>
                <c:formatCode>0.0%</c:formatCode>
                <c:ptCount val="26"/>
                <c:pt idx="0">
                  <c:v>8.6183310533515731E-2</c:v>
                </c:pt>
                <c:pt idx="1">
                  <c:v>8.4517576664173519E-2</c:v>
                </c:pt>
                <c:pt idx="2">
                  <c:v>8.3981754762543603E-2</c:v>
                </c:pt>
                <c:pt idx="3">
                  <c:v>8.0939947780678853E-2</c:v>
                </c:pt>
                <c:pt idx="4">
                  <c:v>7.2440944881889763E-2</c:v>
                </c:pt>
                <c:pt idx="5">
                  <c:v>6.9237918215613384E-2</c:v>
                </c:pt>
                <c:pt idx="6">
                  <c:v>5.6884635832004253E-2</c:v>
                </c:pt>
                <c:pt idx="7">
                  <c:v>5.1823416506717852E-2</c:v>
                </c:pt>
                <c:pt idx="8">
                  <c:v>5.1177904142973192E-2</c:v>
                </c:pt>
                <c:pt idx="9">
                  <c:v>4.9539170506912443E-2</c:v>
                </c:pt>
                <c:pt idx="10">
                  <c:v>4.4718909710391823E-2</c:v>
                </c:pt>
                <c:pt idx="11">
                  <c:v>4.1437358368404016E-2</c:v>
                </c:pt>
                <c:pt idx="12">
                  <c:v>3.9074960127591707E-2</c:v>
                </c:pt>
                <c:pt idx="13">
                  <c:v>3.7100949094046591E-2</c:v>
                </c:pt>
                <c:pt idx="14">
                  <c:v>3.6536934074662429E-2</c:v>
                </c:pt>
                <c:pt idx="15">
                  <c:v>3.5826524198617225E-2</c:v>
                </c:pt>
                <c:pt idx="16">
                  <c:v>3.0752916224814422E-2</c:v>
                </c:pt>
                <c:pt idx="17">
                  <c:v>2.9524330235101148E-2</c:v>
                </c:pt>
                <c:pt idx="18">
                  <c:v>2.6205450733752619E-2</c:v>
                </c:pt>
                <c:pt idx="19">
                  <c:v>2.5867937372362152E-2</c:v>
                </c:pt>
                <c:pt idx="20">
                  <c:v>2.4554223911137093E-2</c:v>
                </c:pt>
                <c:pt idx="21">
                  <c:v>1.6225448334756618E-2</c:v>
                </c:pt>
                <c:pt idx="22">
                  <c:v>1.10573600552868E-2</c:v>
                </c:pt>
                <c:pt idx="23">
                  <c:v>7.6530612244897957E-3</c:v>
                </c:pt>
                <c:pt idx="24">
                  <c:v>6.6617320503330867E-3</c:v>
                </c:pt>
                <c:pt idx="25">
                  <c:v>6.1266167460857727E-3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4F-415F-B301-25B1A66BE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640144"/>
        <c:axId val="290640704"/>
      </c:barChart>
      <c:catAx>
        <c:axId val="290640144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solidFill>
                      <a:schemeClr val="accent1">
                        <a:lumMod val="50000"/>
                      </a:schemeClr>
                    </a:solidFill>
                    <a:latin typeface="+mn-lt"/>
                  </a:defRPr>
                </a:pPr>
                <a:r>
                  <a:rPr lang="es-CO" sz="140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Departamento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>
                    <a:lumMod val="50000"/>
                  </a:schemeClr>
                </a:solidFill>
              </a:defRPr>
            </a:pPr>
            <a:endParaRPr lang="es-CO"/>
          </a:p>
        </c:txPr>
        <c:crossAx val="290640704"/>
        <c:crosses val="autoZero"/>
        <c:auto val="1"/>
        <c:lblAlgn val="ctr"/>
        <c:lblOffset val="100"/>
        <c:noMultiLvlLbl val="0"/>
      </c:catAx>
      <c:valAx>
        <c:axId val="290640704"/>
        <c:scaling>
          <c:orientation val="minMax"/>
        </c:scaling>
        <c:delete val="0"/>
        <c:axPos val="t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accent1">
                    <a:lumMod val="75000"/>
                  </a:schemeClr>
                </a:solidFill>
              </a:defRPr>
            </a:pPr>
            <a:endParaRPr lang="es-CO"/>
          </a:p>
        </c:txPr>
        <c:crossAx val="290640144"/>
        <c:crosses val="autoZero"/>
        <c:crossBetween val="between"/>
      </c:valAx>
      <c:sp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29A0-EADE-4DED-B037-197D2055459A}" type="datetimeFigureOut">
              <a:rPr lang="es-CO" smtClean="0"/>
              <a:t>23/03/2024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5A061-C764-4D09-BAFC-6835C94033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108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5354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20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3943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586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7476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112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3F3B1745-54CA-4310-BDFE-4062FD6B1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8266717" cy="12177811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 rot="1221766">
            <a:off x="-3110753" y="4482151"/>
            <a:ext cx="25349116" cy="11243570"/>
          </a:xfrm>
          <a:custGeom>
            <a:avLst/>
            <a:gdLst/>
            <a:ahLst/>
            <a:cxnLst/>
            <a:rect l="l" t="t" r="r" b="b"/>
            <a:pathLst>
              <a:path w="19253597" h="11022685">
                <a:moveTo>
                  <a:pt x="0" y="0"/>
                </a:moveTo>
                <a:lnTo>
                  <a:pt x="19253597" y="0"/>
                </a:lnTo>
                <a:lnTo>
                  <a:pt x="19253597" y="11022684"/>
                </a:lnTo>
                <a:lnTo>
                  <a:pt x="0" y="110226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8" name="Freeform 8"/>
          <p:cNvSpPr/>
          <p:nvPr/>
        </p:nvSpPr>
        <p:spPr>
          <a:xfrm rot="1103176">
            <a:off x="-3043114" y="5503394"/>
            <a:ext cx="23047392" cy="11540248"/>
          </a:xfrm>
          <a:custGeom>
            <a:avLst/>
            <a:gdLst/>
            <a:ahLst/>
            <a:cxnLst/>
            <a:rect l="l" t="t" r="r" b="b"/>
            <a:pathLst>
              <a:path w="18106968" h="10366239">
                <a:moveTo>
                  <a:pt x="0" y="0"/>
                </a:moveTo>
                <a:lnTo>
                  <a:pt x="18106969" y="0"/>
                </a:lnTo>
                <a:lnTo>
                  <a:pt x="18106969" y="10366240"/>
                </a:lnTo>
                <a:lnTo>
                  <a:pt x="0" y="103662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2" name="Group 12"/>
          <p:cNvGrpSpPr/>
          <p:nvPr/>
        </p:nvGrpSpPr>
        <p:grpSpPr>
          <a:xfrm>
            <a:off x="-1" y="8961420"/>
            <a:ext cx="18480641" cy="468497"/>
            <a:chOff x="0" y="0"/>
            <a:chExt cx="4867329" cy="1233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07923" y="6004564"/>
            <a:ext cx="13483035" cy="281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75000"/>
              </a:lnSpc>
            </a:pPr>
            <a:r>
              <a:rPr lang="en-US" sz="8000" b="1" dirty="0">
                <a:solidFill>
                  <a:schemeClr val="accent5"/>
                </a:solidFill>
                <a:latin typeface="+mj-lt"/>
              </a:rPr>
              <a:t>PERDIDOS,</a:t>
            </a:r>
          </a:p>
          <a:p>
            <a:pPr algn="just">
              <a:lnSpc>
                <a:spcPct val="75000"/>
              </a:lnSpc>
            </a:pPr>
            <a:r>
              <a:rPr lang="en-US" sz="8000" b="1" dirty="0">
                <a:solidFill>
                  <a:schemeClr val="accent5"/>
                </a:solidFill>
                <a:latin typeface="+mj-lt"/>
              </a:rPr>
              <a:t>RETIRADOS</a:t>
            </a:r>
          </a:p>
          <a:p>
            <a:pPr algn="just">
              <a:lnSpc>
                <a:spcPct val="75000"/>
              </a:lnSpc>
            </a:pPr>
            <a:r>
              <a:rPr lang="en-US" sz="8000" b="1" dirty="0">
                <a:solidFill>
                  <a:schemeClr val="accent5"/>
                </a:solidFill>
                <a:latin typeface="+mj-lt"/>
              </a:rPr>
              <a:t>Y REPITENCIA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29252" y="5210262"/>
            <a:ext cx="3985156" cy="747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5"/>
              </a:lnSpc>
            </a:pPr>
            <a:r>
              <a:rPr lang="en-US" sz="4400" spc="839" dirty="0">
                <a:solidFill>
                  <a:srgbClr val="274472"/>
                </a:solidFill>
                <a:latin typeface="Oswald Bold"/>
              </a:rPr>
              <a:t>INFORME DE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29252" y="9576773"/>
            <a:ext cx="3444928" cy="435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5"/>
              </a:lnSpc>
            </a:pPr>
            <a:r>
              <a:rPr lang="es-CO" sz="2646" b="1" spc="193" dirty="0">
                <a:solidFill>
                  <a:schemeClr val="bg2">
                    <a:lumMod val="25000"/>
                  </a:schemeClr>
                </a:solidFill>
                <a:latin typeface="Oswald Bold" panose="020B0604020202020204" charset="0"/>
              </a:rPr>
              <a:t>Marzo 22 de</a:t>
            </a:r>
            <a:r>
              <a:rPr lang="en-US" sz="2646" b="1" spc="193" dirty="0">
                <a:solidFill>
                  <a:schemeClr val="bg2">
                    <a:lumMod val="25000"/>
                  </a:schemeClr>
                </a:solidFill>
                <a:latin typeface="Oswald pro"/>
              </a:rPr>
              <a:t> </a:t>
            </a:r>
            <a:r>
              <a:rPr lang="en-US" sz="2646" b="1" spc="193" dirty="0">
                <a:solidFill>
                  <a:schemeClr val="bg2">
                    <a:lumMod val="25000"/>
                  </a:schemeClr>
                </a:solidFill>
                <a:latin typeface="Oswald Bold" panose="020B0604020202020204" charset="0"/>
              </a:rPr>
              <a:t>2024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29252" y="8961420"/>
            <a:ext cx="5272723" cy="456642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5"/>
              </a:lnSpc>
            </a:pPr>
            <a:r>
              <a:rPr lang="en-US" sz="2646" spc="193" dirty="0">
                <a:solidFill>
                  <a:srgbClr val="EFFDFF"/>
                </a:solidFill>
                <a:latin typeface="Code Pro"/>
              </a:rPr>
              <a:t>S E M E S T R E  2023-2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299551" y="5646929"/>
            <a:ext cx="7896419" cy="7153330"/>
            <a:chOff x="0" y="0"/>
            <a:chExt cx="1380677" cy="1253513"/>
          </a:xfrm>
        </p:grpSpPr>
        <p:sp>
          <p:nvSpPr>
            <p:cNvPr id="10" name="Freeform 10"/>
            <p:cNvSpPr/>
            <p:nvPr/>
          </p:nvSpPr>
          <p:spPr>
            <a:xfrm>
              <a:off x="66379" y="0"/>
              <a:ext cx="1247920" cy="1253513"/>
            </a:xfrm>
            <a:custGeom>
              <a:avLst/>
              <a:gdLst/>
              <a:ahLst/>
              <a:cxnLst/>
              <a:rect l="l" t="t" r="r" b="b"/>
              <a:pathLst>
                <a:path w="1247920" h="1253513">
                  <a:moveTo>
                    <a:pt x="623960" y="0"/>
                  </a:moveTo>
                  <a:lnTo>
                    <a:pt x="623960" y="0"/>
                  </a:lnTo>
                  <a:cubicBezTo>
                    <a:pt x="969014" y="1543"/>
                    <a:pt x="1247920" y="281699"/>
                    <a:pt x="1247920" y="626757"/>
                  </a:cubicBezTo>
                  <a:cubicBezTo>
                    <a:pt x="1247920" y="971814"/>
                    <a:pt x="969014" y="1251970"/>
                    <a:pt x="623960" y="1253513"/>
                  </a:cubicBezTo>
                  <a:cubicBezTo>
                    <a:pt x="278906" y="1251970"/>
                    <a:pt x="0" y="971814"/>
                    <a:pt x="0" y="626757"/>
                  </a:cubicBezTo>
                  <a:cubicBezTo>
                    <a:pt x="0" y="281699"/>
                    <a:pt x="278906" y="1543"/>
                    <a:pt x="623960" y="0"/>
                  </a:cubicBezTo>
                  <a:close/>
                </a:path>
              </a:pathLst>
            </a:custGeom>
            <a:solidFill>
              <a:srgbClr val="98C1C8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5"/>
                </a:lnSpc>
              </a:pPr>
              <a:endParaRPr dirty="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2048845" y="7075883"/>
            <a:ext cx="6324833" cy="2672165"/>
          </a:xfrm>
          <a:custGeom>
            <a:avLst/>
            <a:gdLst/>
            <a:ahLst/>
            <a:cxnLst/>
            <a:rect l="l" t="t" r="r" b="b"/>
            <a:pathLst>
              <a:path w="4780766" h="1869224">
                <a:moveTo>
                  <a:pt x="0" y="0"/>
                </a:moveTo>
                <a:lnTo>
                  <a:pt x="4780766" y="0"/>
                </a:lnTo>
                <a:lnTo>
                  <a:pt x="4780766" y="1869224"/>
                </a:lnTo>
                <a:lnTo>
                  <a:pt x="0" y="18692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45395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448824" y="1370331"/>
            <a:ext cx="17390349" cy="101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BECARIOS SERVIDOS PREGRADO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61005" y="973657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DETALLE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66844" y="2285354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2023-2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78436" y="8906226"/>
            <a:ext cx="11931127" cy="52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n-US" sz="3122" dirty="0">
                <a:solidFill>
                  <a:srgbClr val="274472"/>
                </a:solidFill>
                <a:latin typeface="Oswald"/>
              </a:rPr>
              <a:t>Un </a:t>
            </a:r>
            <a:r>
              <a:rPr lang="en-US" sz="3122" dirty="0" err="1">
                <a:solidFill>
                  <a:srgbClr val="274472"/>
                </a:solidFill>
                <a:latin typeface="Oswald Bold"/>
              </a:rPr>
              <a:t>mismo</a:t>
            </a:r>
            <a:r>
              <a:rPr lang="en-US" sz="3122" dirty="0">
                <a:solidFill>
                  <a:srgbClr val="274472"/>
                </a:solidFill>
                <a:latin typeface="Oswald Bo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estudiante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puede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hacer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parte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de </a:t>
            </a:r>
            <a:r>
              <a:rPr lang="en-US" sz="3122" dirty="0" err="1">
                <a:solidFill>
                  <a:schemeClr val="accent2"/>
                </a:solidFill>
                <a:latin typeface="Oswald Bold"/>
              </a:rPr>
              <a:t>Perdidos</a:t>
            </a:r>
            <a:r>
              <a:rPr lang="en-US" sz="3122" dirty="0">
                <a:solidFill>
                  <a:schemeClr val="accent2"/>
                </a:solidFill>
                <a:latin typeface="Oswald Bold"/>
              </a:rPr>
              <a:t> y </a:t>
            </a:r>
            <a:r>
              <a:rPr lang="en-US" sz="3122" dirty="0" err="1">
                <a:solidFill>
                  <a:schemeClr val="accent2"/>
                </a:solidFill>
                <a:latin typeface="Oswald Bold"/>
              </a:rPr>
              <a:t>Retirados</a:t>
            </a:r>
            <a:endParaRPr lang="en-US" sz="3122" dirty="0">
              <a:solidFill>
                <a:schemeClr val="accent2"/>
              </a:solidFill>
              <a:latin typeface="Oswald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2023-2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031BBDC-F13A-D47F-7FFA-13DCF428CC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604891"/>
              </p:ext>
            </p:extLst>
          </p:nvPr>
        </p:nvGraphicFramePr>
        <p:xfrm>
          <a:off x="3485891" y="3009289"/>
          <a:ext cx="11316217" cy="5645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9894205"/>
            <a:ext cx="18480641" cy="468497"/>
            <a:chOff x="0" y="0"/>
            <a:chExt cx="4867329" cy="1233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015277" y="9894205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406427" y="15430"/>
            <a:ext cx="13667785" cy="10775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58"/>
              </a:lnSpc>
            </a:pPr>
            <a:r>
              <a:rPr lang="en-US" sz="5755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PERDIDOS, RETIRADOS Y REPITENCIA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07983FF-CBCF-4FDC-85BE-B1872C4EC062}"/>
              </a:ext>
            </a:extLst>
          </p:cNvPr>
          <p:cNvGrpSpPr/>
          <p:nvPr/>
        </p:nvGrpSpPr>
        <p:grpSpPr>
          <a:xfrm>
            <a:off x="4538442" y="974624"/>
            <a:ext cx="9211111" cy="698525"/>
            <a:chOff x="4294094" y="1714371"/>
            <a:chExt cx="9211111" cy="698525"/>
          </a:xfrm>
        </p:grpSpPr>
        <p:sp>
          <p:nvSpPr>
            <p:cNvPr id="15" name="TextBox 15"/>
            <p:cNvSpPr txBox="1"/>
            <p:nvPr/>
          </p:nvSpPr>
          <p:spPr>
            <a:xfrm>
              <a:off x="4294094" y="1714371"/>
              <a:ext cx="6738427" cy="6935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5"/>
                  </a:solidFill>
                  <a:latin typeface="Oswald Bold"/>
                </a:rPr>
                <a:t>POR DEPARTAMENTO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683948" y="1719373"/>
              <a:ext cx="2821257" cy="693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2"/>
                  </a:solidFill>
                  <a:latin typeface="Oswald Bold"/>
                </a:rPr>
                <a:t>2023-2</a:t>
              </a:r>
            </a:p>
          </p:txBody>
        </p:sp>
      </p:grp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6799C2B-9717-416F-86C8-FA82EED70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540410"/>
              </p:ext>
            </p:extLst>
          </p:nvPr>
        </p:nvGraphicFramePr>
        <p:xfrm>
          <a:off x="1425386" y="1678151"/>
          <a:ext cx="15437224" cy="8034962"/>
        </p:xfrm>
        <a:graphic>
          <a:graphicData uri="http://schemas.openxmlformats.org/drawingml/2006/table">
            <a:tbl>
              <a:tblPr/>
              <a:tblGrid>
                <a:gridCol w="3927542">
                  <a:extLst>
                    <a:ext uri="{9D8B030D-6E8A-4147-A177-3AD203B41FA5}">
                      <a16:colId xmlns:a16="http://schemas.microsoft.com/office/drawing/2014/main" val="805861462"/>
                    </a:ext>
                  </a:extLst>
                </a:gridCol>
                <a:gridCol w="1873562">
                  <a:extLst>
                    <a:ext uri="{9D8B030D-6E8A-4147-A177-3AD203B41FA5}">
                      <a16:colId xmlns:a16="http://schemas.microsoft.com/office/drawing/2014/main" val="1081227737"/>
                    </a:ext>
                  </a:extLst>
                </a:gridCol>
                <a:gridCol w="1651510">
                  <a:extLst>
                    <a:ext uri="{9D8B030D-6E8A-4147-A177-3AD203B41FA5}">
                      <a16:colId xmlns:a16="http://schemas.microsoft.com/office/drawing/2014/main" val="868169561"/>
                    </a:ext>
                  </a:extLst>
                </a:gridCol>
                <a:gridCol w="1126611">
                  <a:extLst>
                    <a:ext uri="{9D8B030D-6E8A-4147-A177-3AD203B41FA5}">
                      <a16:colId xmlns:a16="http://schemas.microsoft.com/office/drawing/2014/main" val="2632676978"/>
                    </a:ext>
                  </a:extLst>
                </a:gridCol>
                <a:gridCol w="1246566">
                  <a:extLst>
                    <a:ext uri="{9D8B030D-6E8A-4147-A177-3AD203B41FA5}">
                      <a16:colId xmlns:a16="http://schemas.microsoft.com/office/drawing/2014/main" val="4280374935"/>
                    </a:ext>
                  </a:extLst>
                </a:gridCol>
                <a:gridCol w="1245622">
                  <a:extLst>
                    <a:ext uri="{9D8B030D-6E8A-4147-A177-3AD203B41FA5}">
                      <a16:colId xmlns:a16="http://schemas.microsoft.com/office/drawing/2014/main" val="792282607"/>
                    </a:ext>
                  </a:extLst>
                </a:gridCol>
                <a:gridCol w="1423625">
                  <a:extLst>
                    <a:ext uri="{9D8B030D-6E8A-4147-A177-3AD203B41FA5}">
                      <a16:colId xmlns:a16="http://schemas.microsoft.com/office/drawing/2014/main" val="4073735401"/>
                    </a:ext>
                  </a:extLst>
                </a:gridCol>
                <a:gridCol w="1463010">
                  <a:extLst>
                    <a:ext uri="{9D8B030D-6E8A-4147-A177-3AD203B41FA5}">
                      <a16:colId xmlns:a16="http://schemas.microsoft.com/office/drawing/2014/main" val="3439744301"/>
                    </a:ext>
                  </a:extLst>
                </a:gridCol>
                <a:gridCol w="1479176">
                  <a:extLst>
                    <a:ext uri="{9D8B030D-6E8A-4147-A177-3AD203B41FA5}">
                      <a16:colId xmlns:a16="http://schemas.microsoft.com/office/drawing/2014/main" val="1661537750"/>
                    </a:ext>
                  </a:extLst>
                </a:gridCol>
              </a:tblGrid>
              <a:tr h="5279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DEPARTAMENTOS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Matricula</a:t>
                      </a:r>
                      <a:b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</a:br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inicial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Matricula </a:t>
                      </a:r>
                      <a:b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</a:br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Final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Perdidos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%Perdidos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Retirados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%Retirados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Repitencia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%Repitencia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006521"/>
                  </a:ext>
                </a:extLst>
              </a:tr>
              <a:tr h="25753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Arquitectura y Urbanismo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1.254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1.168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6,9%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135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10,8%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797701"/>
                  </a:ext>
                </a:extLst>
              </a:tr>
              <a:tr h="25753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Comunicación Social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1.829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1.805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54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78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4,3%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128027"/>
                  </a:ext>
                </a:extLst>
              </a:tr>
              <a:tr h="25753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Cs </a:t>
                      </a:r>
                      <a:r>
                        <a:rPr lang="es-ES" sz="12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Politica</a:t>
                      </a:r>
                      <a:r>
                        <a:rPr lang="es-ES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y </a:t>
                      </a:r>
                      <a:r>
                        <a:rPr lang="es-ES" sz="12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Rel</a:t>
                      </a:r>
                      <a:r>
                        <a:rPr lang="es-ES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Intern</a:t>
                      </a:r>
                      <a:endParaRPr lang="es-ES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1.171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1.138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52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4,4%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78368"/>
                  </a:ext>
                </a:extLst>
              </a:tr>
              <a:tr h="25753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de Economía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1.231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1.191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63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5,1%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40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103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8,4%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523414"/>
                  </a:ext>
                </a:extLst>
              </a:tr>
              <a:tr h="25753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Derecho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3.727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3.481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313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8,4%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246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6,6%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559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15,0%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392782"/>
                  </a:ext>
                </a:extLst>
              </a:tr>
              <a:tr h="25753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Diseño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1.908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1.856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50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52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102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5,3%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951434"/>
                  </a:ext>
                </a:extLst>
              </a:tr>
              <a:tr h="25753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Educación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943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917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55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5,8%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750163"/>
                  </a:ext>
                </a:extLst>
              </a:tr>
              <a:tr h="25753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Emprendim y Management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1.447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1.417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46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710407"/>
                  </a:ext>
                </a:extLst>
              </a:tr>
              <a:tr h="25753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Enfermería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388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0,8%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296777"/>
                  </a:ext>
                </a:extLst>
              </a:tr>
              <a:tr h="25753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Español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2.348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2.268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105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4,5%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80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185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7,9%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936230"/>
                  </a:ext>
                </a:extLst>
              </a:tr>
              <a:tr h="25753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Finanzas y Contaduría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1.159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1.088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43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6,1%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114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9,8%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888420"/>
                  </a:ext>
                </a:extLst>
              </a:tr>
              <a:tr h="25753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Física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1.905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1.750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138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7,2%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155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8,1%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293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15,4%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997671"/>
                  </a:ext>
                </a:extLst>
              </a:tr>
              <a:tr h="25753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Historia y Cs. Sociales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1.736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1.576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5,0%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160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9,2%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246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14,2%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832210"/>
                  </a:ext>
                </a:extLst>
              </a:tr>
              <a:tr h="25753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Humanidades y Filosofía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3.421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3.305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84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116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200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5,8%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135207"/>
                  </a:ext>
                </a:extLst>
              </a:tr>
              <a:tr h="25753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Ing. Civil y Ambiental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1.785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1.699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185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10,4%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4,8%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15,2%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728740"/>
                  </a:ext>
                </a:extLst>
              </a:tr>
              <a:tr h="25753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Ingeniería de Sistemas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2.152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1.977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6,9%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175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8,1%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15,1%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358280"/>
                  </a:ext>
                </a:extLst>
              </a:tr>
              <a:tr h="25753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Ingeniería Industrial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2.181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2.007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261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12,0%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174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8,0%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435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19,9%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94051"/>
                  </a:ext>
                </a:extLst>
              </a:tr>
              <a:tr h="25753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Ingeniería Mecánica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1.532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1.336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8,1%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12,8%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320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20,9%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889697"/>
                  </a:ext>
                </a:extLst>
              </a:tr>
              <a:tr h="25753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Lenguas Extranjeras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5.643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5.396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321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5,7%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247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4,4%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568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10,1%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760229"/>
                  </a:ext>
                </a:extLst>
              </a:tr>
              <a:tr h="25753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Matematicas y estadístic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4.011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3.449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339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8,5%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562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14,0%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901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22,5%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898172"/>
                  </a:ext>
                </a:extLst>
              </a:tr>
              <a:tr h="25753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Medicina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3.089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3.051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128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4,1%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166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5,4%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250982"/>
                  </a:ext>
                </a:extLst>
              </a:tr>
              <a:tr h="25753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Mercadeo y Neg. Internac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1.469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1.444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0,6%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126754"/>
                  </a:ext>
                </a:extLst>
              </a:tr>
              <a:tr h="27040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Música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521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497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5,2%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4,6%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51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9,8%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659555"/>
                  </a:ext>
                </a:extLst>
              </a:tr>
              <a:tr h="27040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Odontología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731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730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63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8,6%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0,1%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64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8,8%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33109"/>
                  </a:ext>
                </a:extLst>
              </a:tr>
              <a:tr h="25753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Psicología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2.938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2.873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76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65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141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4,8%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90307"/>
                  </a:ext>
                </a:extLst>
              </a:tr>
              <a:tr h="25753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Química y Biología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1.591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1.535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57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56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113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7,1%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116673"/>
                  </a:ext>
                </a:extLst>
              </a:tr>
              <a:tr h="25753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Salud Pública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1.351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1.344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0,7%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0,5%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72367"/>
                  </a:ext>
                </a:extLst>
              </a:tr>
              <a:tr h="25753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Dpto.Ing</a:t>
                      </a:r>
                      <a:r>
                        <a:rPr lang="es-CO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Eléctrica-Electrónica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1.259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1.191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46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68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5,4%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114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9,1%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132530"/>
                  </a:ext>
                </a:extLst>
              </a:tr>
              <a:tr h="2704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TOTAL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54.834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52.065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2.846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42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5,5%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42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2.769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5,0%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5.615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10,2%</a:t>
                      </a:r>
                    </a:p>
                  </a:txBody>
                  <a:tcPr marL="7253" marR="7253" marT="7253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83078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015277" y="9830358"/>
            <a:ext cx="5272723" cy="440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2023-2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775166" y="1797911"/>
            <a:ext cx="12737663" cy="719904"/>
            <a:chOff x="-1962711" y="-234081"/>
            <a:chExt cx="16186968" cy="959873"/>
          </a:xfrm>
        </p:grpSpPr>
        <p:sp>
          <p:nvSpPr>
            <p:cNvPr id="15" name="TextBox 15"/>
            <p:cNvSpPr txBox="1"/>
            <p:nvPr/>
          </p:nvSpPr>
          <p:spPr>
            <a:xfrm>
              <a:off x="-1962711" y="-198906"/>
              <a:ext cx="8582864" cy="924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5"/>
                  </a:solidFill>
                  <a:latin typeface="Oswald Bold"/>
                </a:rPr>
                <a:t>POR DEPARTAMENTO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516858" y="-234081"/>
              <a:ext cx="7707399" cy="924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2"/>
                  </a:solidFill>
                  <a:latin typeface="Oswald Bold"/>
                </a:rPr>
                <a:t>2022-2 vs 2023-2</a:t>
              </a:r>
            </a:p>
          </p:txBody>
        </p:sp>
      </p:grpSp>
      <p:sp>
        <p:nvSpPr>
          <p:cNvPr id="19" name="TextBox 13">
            <a:extLst>
              <a:ext uri="{FF2B5EF4-FFF2-40B4-BE49-F238E27FC236}">
                <a16:creationId xmlns:a16="http://schemas.microsoft.com/office/drawing/2014/main" id="{4B1C0B56-8C3C-46F6-BF48-8387813420D6}"/>
              </a:ext>
            </a:extLst>
          </p:cNvPr>
          <p:cNvSpPr txBox="1"/>
          <p:nvPr/>
        </p:nvSpPr>
        <p:spPr>
          <a:xfrm>
            <a:off x="2310105" y="887239"/>
            <a:ext cx="13667785" cy="10775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58"/>
              </a:lnSpc>
            </a:pPr>
            <a:r>
              <a:rPr lang="en-US" sz="5755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PERDIDOS, RETIRADOS Y REPITENCIA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73E5565D-D251-4E3D-85B3-EA3266FC41D8}"/>
              </a:ext>
            </a:extLst>
          </p:cNvPr>
          <p:cNvSpPr txBox="1"/>
          <p:nvPr/>
        </p:nvSpPr>
        <p:spPr>
          <a:xfrm>
            <a:off x="5767033" y="515489"/>
            <a:ext cx="6753929" cy="693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932" dirty="0">
                <a:solidFill>
                  <a:schemeClr val="accent5"/>
                </a:solidFill>
                <a:latin typeface="Oswald Bold"/>
              </a:rPr>
              <a:t>COMPARATIVO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F71BC09-421E-465C-B33B-138E4817F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641332"/>
              </p:ext>
            </p:extLst>
          </p:nvPr>
        </p:nvGraphicFramePr>
        <p:xfrm>
          <a:off x="1030938" y="2901822"/>
          <a:ext cx="16226117" cy="6398403"/>
        </p:xfrm>
        <a:graphic>
          <a:graphicData uri="http://schemas.openxmlformats.org/drawingml/2006/table">
            <a:tbl>
              <a:tblPr/>
              <a:tblGrid>
                <a:gridCol w="3811920">
                  <a:extLst>
                    <a:ext uri="{9D8B030D-6E8A-4147-A177-3AD203B41FA5}">
                      <a16:colId xmlns:a16="http://schemas.microsoft.com/office/drawing/2014/main" val="1217175243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3189647399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2124486618"/>
                    </a:ext>
                  </a:extLst>
                </a:gridCol>
                <a:gridCol w="2001147">
                  <a:extLst>
                    <a:ext uri="{9D8B030D-6E8A-4147-A177-3AD203B41FA5}">
                      <a16:colId xmlns:a16="http://schemas.microsoft.com/office/drawing/2014/main" val="106780438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2055788961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263814759"/>
                    </a:ext>
                  </a:extLst>
                </a:gridCol>
                <a:gridCol w="1806345">
                  <a:extLst>
                    <a:ext uri="{9D8B030D-6E8A-4147-A177-3AD203B41FA5}">
                      <a16:colId xmlns:a16="http://schemas.microsoft.com/office/drawing/2014/main" val="4223057804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583373765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1687927178"/>
                    </a:ext>
                  </a:extLst>
                </a:gridCol>
                <a:gridCol w="1753217">
                  <a:extLst>
                    <a:ext uri="{9D8B030D-6E8A-4147-A177-3AD203B41FA5}">
                      <a16:colId xmlns:a16="http://schemas.microsoft.com/office/drawing/2014/main" val="3947531056"/>
                    </a:ext>
                  </a:extLst>
                </a:gridCol>
              </a:tblGrid>
              <a:tr h="3763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DEPARTAMENTOS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de Perdidos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96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Variación (puntos porcentuales)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962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de Retirados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1D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Variación (puntos porcentuales)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1D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de Repitencia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7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Variación (puntos porcentuales)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7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720225"/>
                  </a:ext>
                </a:extLst>
              </a:tr>
              <a:tr h="6093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2023-1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4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2023-2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42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2023-1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2B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2023-2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2B7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2023-1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E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2023-2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E9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49393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Arquitectura y Urbanismo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-1,1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25723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Comunicación Social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25180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Cs </a:t>
                      </a:r>
                      <a:r>
                        <a:rPr lang="es-ES" sz="1800" b="1" i="0" u="none" strike="noStrike" dirty="0" err="1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Politica</a:t>
                      </a:r>
                      <a:r>
                        <a:rPr lang="es-ES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 y </a:t>
                      </a:r>
                      <a:r>
                        <a:rPr lang="es-ES" sz="1800" b="1" i="0" u="none" strike="noStrike" dirty="0" err="1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Rel</a:t>
                      </a:r>
                      <a:r>
                        <a:rPr lang="es-ES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800" b="1" i="0" u="none" strike="noStrike" dirty="0" err="1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Intern</a:t>
                      </a:r>
                      <a:endParaRPr lang="es-ES" sz="1800" b="1" i="0" u="none" strike="noStrike" dirty="0">
                        <a:solidFill>
                          <a:srgbClr val="2438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51889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de Economía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816190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Derecho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90230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Diseño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76021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Educación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451954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Emprendim y Management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923337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Enfermería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461742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Español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136473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Finanzas y Contaduría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-1,0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91658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Física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200768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Historia y Cs. Sociales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430151"/>
                  </a:ext>
                </a:extLst>
              </a:tr>
              <a:tr h="376376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Humanidades y Filosofía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67815"/>
                  </a:ext>
                </a:extLst>
              </a:tr>
              <a:tr h="37637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24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638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015277" y="9830358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2023-2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775166" y="1797911"/>
            <a:ext cx="12737663" cy="719904"/>
            <a:chOff x="-1962711" y="-234081"/>
            <a:chExt cx="16186968" cy="959873"/>
          </a:xfrm>
        </p:grpSpPr>
        <p:sp>
          <p:nvSpPr>
            <p:cNvPr id="15" name="TextBox 15"/>
            <p:cNvSpPr txBox="1"/>
            <p:nvPr/>
          </p:nvSpPr>
          <p:spPr>
            <a:xfrm>
              <a:off x="-1962711" y="-198906"/>
              <a:ext cx="8582864" cy="924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5"/>
                  </a:solidFill>
                  <a:latin typeface="Oswald Bold"/>
                </a:rPr>
                <a:t>POR DEPARTAMENTO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516858" y="-234081"/>
              <a:ext cx="7707399" cy="924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2"/>
                  </a:solidFill>
                  <a:latin typeface="Oswald Bold"/>
                </a:rPr>
                <a:t>2022-2 vs 2023-2</a:t>
              </a:r>
            </a:p>
          </p:txBody>
        </p:sp>
      </p:grpSp>
      <p:sp>
        <p:nvSpPr>
          <p:cNvPr id="19" name="TextBox 13">
            <a:extLst>
              <a:ext uri="{FF2B5EF4-FFF2-40B4-BE49-F238E27FC236}">
                <a16:creationId xmlns:a16="http://schemas.microsoft.com/office/drawing/2014/main" id="{4B1C0B56-8C3C-46F6-BF48-8387813420D6}"/>
              </a:ext>
            </a:extLst>
          </p:cNvPr>
          <p:cNvSpPr txBox="1"/>
          <p:nvPr/>
        </p:nvSpPr>
        <p:spPr>
          <a:xfrm>
            <a:off x="2310105" y="887239"/>
            <a:ext cx="13667785" cy="10775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58"/>
              </a:lnSpc>
            </a:pPr>
            <a:r>
              <a:rPr lang="en-US" sz="5755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PERDIDOS, RETIRADOS Y REPITENCIA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73E5565D-D251-4E3D-85B3-EA3266FC41D8}"/>
              </a:ext>
            </a:extLst>
          </p:cNvPr>
          <p:cNvSpPr txBox="1"/>
          <p:nvPr/>
        </p:nvSpPr>
        <p:spPr>
          <a:xfrm>
            <a:off x="5767033" y="515489"/>
            <a:ext cx="6753929" cy="693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932" dirty="0">
                <a:solidFill>
                  <a:schemeClr val="accent5"/>
                </a:solidFill>
                <a:latin typeface="Oswald Bold"/>
              </a:rPr>
              <a:t>COMPARATIVO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F71BC09-421E-465C-B33B-138E4817F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888582"/>
              </p:ext>
            </p:extLst>
          </p:nvPr>
        </p:nvGraphicFramePr>
        <p:xfrm>
          <a:off x="1030938" y="2901822"/>
          <a:ext cx="16226117" cy="6398403"/>
        </p:xfrm>
        <a:graphic>
          <a:graphicData uri="http://schemas.openxmlformats.org/drawingml/2006/table">
            <a:tbl>
              <a:tblPr/>
              <a:tblGrid>
                <a:gridCol w="3811920">
                  <a:extLst>
                    <a:ext uri="{9D8B030D-6E8A-4147-A177-3AD203B41FA5}">
                      <a16:colId xmlns:a16="http://schemas.microsoft.com/office/drawing/2014/main" val="1217175243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3189647399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2124486618"/>
                    </a:ext>
                  </a:extLst>
                </a:gridCol>
                <a:gridCol w="2001147">
                  <a:extLst>
                    <a:ext uri="{9D8B030D-6E8A-4147-A177-3AD203B41FA5}">
                      <a16:colId xmlns:a16="http://schemas.microsoft.com/office/drawing/2014/main" val="106780438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2055788961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263814759"/>
                    </a:ext>
                  </a:extLst>
                </a:gridCol>
                <a:gridCol w="1806345">
                  <a:extLst>
                    <a:ext uri="{9D8B030D-6E8A-4147-A177-3AD203B41FA5}">
                      <a16:colId xmlns:a16="http://schemas.microsoft.com/office/drawing/2014/main" val="4223057804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583373765"/>
                    </a:ext>
                  </a:extLst>
                </a:gridCol>
                <a:gridCol w="1142248">
                  <a:extLst>
                    <a:ext uri="{9D8B030D-6E8A-4147-A177-3AD203B41FA5}">
                      <a16:colId xmlns:a16="http://schemas.microsoft.com/office/drawing/2014/main" val="1687927178"/>
                    </a:ext>
                  </a:extLst>
                </a:gridCol>
                <a:gridCol w="1753217">
                  <a:extLst>
                    <a:ext uri="{9D8B030D-6E8A-4147-A177-3AD203B41FA5}">
                      <a16:colId xmlns:a16="http://schemas.microsoft.com/office/drawing/2014/main" val="3947531056"/>
                    </a:ext>
                  </a:extLst>
                </a:gridCol>
              </a:tblGrid>
              <a:tr h="3763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DEPARTAMENTOS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de Perdidos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96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Variación (puntos porcentuales)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962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de Retirados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1D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Variación (puntos porcentuales)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1D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de Repitencia</a:t>
                      </a: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7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Variación (puntos porcentuales)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7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720225"/>
                  </a:ext>
                </a:extLst>
              </a:tr>
              <a:tr h="6093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2023-1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4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2023-2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42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2023-1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2B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2023-2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2B7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2023-1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E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2023-2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E9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49393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Ing. Civil y Ambiental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25723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</a:t>
                      </a:r>
                      <a:r>
                        <a:rPr lang="es-CO" sz="1800" b="1" i="0" u="none" strike="noStrike" dirty="0" err="1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Ing</a:t>
                      </a:r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 Eléctrica-Electrónica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25180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Ingeniería de Sistemas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51889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Ingeniería Industrial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-6,4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-3,6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816190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Ingeniería Mecánica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90230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Lenguas Extranjeras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76021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Matemáticas y Estadística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-1,0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451954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Medicina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923337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Mercadeo y Neg. Internac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461742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Música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136473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Odontología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916586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Psicología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200768"/>
                  </a:ext>
                </a:extLst>
              </a:tr>
              <a:tr h="358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Química y Biología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430151"/>
                  </a:ext>
                </a:extLst>
              </a:tr>
              <a:tr h="376376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Dpto. Salud Pública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-3,3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-2,1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67815"/>
                  </a:ext>
                </a:extLst>
              </a:tr>
              <a:tr h="376376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243848"/>
                          </a:solidFill>
                          <a:effectLst/>
                          <a:latin typeface="Calibri" panose="020F0502020204030204" pitchFamily="34" charset="0"/>
                        </a:rPr>
                        <a:t>-0,5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24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771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2410913" y="403905"/>
            <a:ext cx="13466165" cy="1040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PERDIDOS Y RETIRADOS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53310" y="180578"/>
            <a:ext cx="8381371" cy="50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2800" spc="699" dirty="0">
                <a:solidFill>
                  <a:schemeClr val="accent5"/>
                </a:solidFill>
                <a:latin typeface="Oswald Bold"/>
              </a:rPr>
              <a:t>PORCENTAJE DE ESTUDIANTES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4D98342A-0E8A-46AC-9C1B-6E7F1EB2E4F1}"/>
              </a:ext>
            </a:extLst>
          </p:cNvPr>
          <p:cNvGrpSpPr/>
          <p:nvPr/>
        </p:nvGrpSpPr>
        <p:grpSpPr>
          <a:xfrm>
            <a:off x="5821514" y="1146996"/>
            <a:ext cx="6186456" cy="646331"/>
            <a:chOff x="3599821" y="2108856"/>
            <a:chExt cx="6186456" cy="646331"/>
          </a:xfrm>
        </p:grpSpPr>
        <p:sp>
          <p:nvSpPr>
            <p:cNvPr id="12" name="TextBox 12"/>
            <p:cNvSpPr txBox="1"/>
            <p:nvPr/>
          </p:nvSpPr>
          <p:spPr>
            <a:xfrm>
              <a:off x="7646923" y="2178830"/>
              <a:ext cx="2139354" cy="5312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600" spc="699" dirty="0">
                  <a:solidFill>
                    <a:schemeClr val="accent2"/>
                  </a:solidFill>
                  <a:latin typeface="Oswald Bold"/>
                </a:rPr>
                <a:t>2023-2</a:t>
              </a:r>
              <a:endParaRPr lang="en-US" sz="4000" spc="699" dirty="0">
                <a:solidFill>
                  <a:schemeClr val="accent2"/>
                </a:solidFill>
                <a:latin typeface="Oswald Bold"/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E9051620-ECCC-439B-85C8-366F8481178F}"/>
                </a:ext>
              </a:extLst>
            </p:cNvPr>
            <p:cNvSpPr/>
            <p:nvPr/>
          </p:nvSpPr>
          <p:spPr>
            <a:xfrm>
              <a:off x="3599821" y="2108856"/>
              <a:ext cx="49798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36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BA1C1E11-0B8B-4C99-842A-2A9CF26F8D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178037"/>
              </p:ext>
            </p:extLst>
          </p:nvPr>
        </p:nvGraphicFramePr>
        <p:xfrm>
          <a:off x="1727091" y="1333585"/>
          <a:ext cx="15228287" cy="877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2206735" y="705155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ESTUDIANTES PERDIDOS  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49132" y="375554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PORCENTAJE DE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2023-2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70CF8B8-4A83-40D6-ABDE-321ECE7C524C}"/>
              </a:ext>
            </a:extLst>
          </p:cNvPr>
          <p:cNvGrpSpPr/>
          <p:nvPr/>
        </p:nvGrpSpPr>
        <p:grpSpPr>
          <a:xfrm>
            <a:off x="5145431" y="1499549"/>
            <a:ext cx="7588773" cy="830997"/>
            <a:chOff x="5467160" y="2039506"/>
            <a:chExt cx="7588773" cy="830997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358FBBB9-F1E4-4303-BA7E-D5A8B89DAE08}"/>
                </a:ext>
              </a:extLst>
            </p:cNvPr>
            <p:cNvSpPr txBox="1"/>
            <p:nvPr/>
          </p:nvSpPr>
          <p:spPr>
            <a:xfrm>
              <a:off x="10095762" y="2214530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400" spc="699" dirty="0">
                  <a:solidFill>
                    <a:schemeClr val="accent2"/>
                  </a:solidFill>
                  <a:latin typeface="Oswald Bold"/>
                </a:rPr>
                <a:t>2023-2</a:t>
              </a:r>
              <a:endParaRPr lang="en-US" sz="4800" spc="699" dirty="0">
                <a:solidFill>
                  <a:schemeClr val="accent2"/>
                </a:solidFill>
                <a:latin typeface="Oswald Bold"/>
              </a:endParaRP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5E01F14-7437-4C4B-81F4-6B153B65EC57}"/>
                </a:ext>
              </a:extLst>
            </p:cNvPr>
            <p:cNvSpPr/>
            <p:nvPr/>
          </p:nvSpPr>
          <p:spPr>
            <a:xfrm>
              <a:off x="5467160" y="2039506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</a:t>
              </a:r>
              <a:r>
                <a:rPr lang="en-US" sz="4800" dirty="0">
                  <a:solidFill>
                    <a:schemeClr val="accent5"/>
                  </a:solidFill>
                  <a:latin typeface="Oswald Bold" panose="020B0604020202020204" charset="0"/>
                </a:rPr>
                <a:t> </a:t>
              </a:r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DEPARTAMENTO</a:t>
              </a:r>
              <a:endParaRPr lang="es-CO" sz="48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graphicFrame>
        <p:nvGraphicFramePr>
          <p:cNvPr id="2" name="1 Gráfico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775826"/>
              </p:ext>
            </p:extLst>
          </p:nvPr>
        </p:nvGraphicFramePr>
        <p:xfrm>
          <a:off x="2742989" y="1915048"/>
          <a:ext cx="12103370" cy="7814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2023-2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31480F42-1A0B-4B1E-AFA3-C7F6CB867C13}"/>
              </a:ext>
            </a:extLst>
          </p:cNvPr>
          <p:cNvSpPr txBox="1"/>
          <p:nvPr/>
        </p:nvSpPr>
        <p:spPr>
          <a:xfrm>
            <a:off x="2095101" y="635978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ESTUDIANTES RETIRADOS    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6AD614BB-E96C-4B48-8754-11F1B4749BFF}"/>
              </a:ext>
            </a:extLst>
          </p:cNvPr>
          <p:cNvSpPr txBox="1"/>
          <p:nvPr/>
        </p:nvSpPr>
        <p:spPr>
          <a:xfrm>
            <a:off x="4637498" y="250725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PORCENTAJE DE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386B0864-6C08-41FB-9F9F-5DBC631D2BFE}"/>
              </a:ext>
            </a:extLst>
          </p:cNvPr>
          <p:cNvGrpSpPr/>
          <p:nvPr/>
        </p:nvGrpSpPr>
        <p:grpSpPr>
          <a:xfrm>
            <a:off x="5007818" y="1416173"/>
            <a:ext cx="7640731" cy="830997"/>
            <a:chOff x="4461964" y="2131420"/>
            <a:chExt cx="7640731" cy="830997"/>
          </a:xfrm>
        </p:grpSpPr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C9A163C1-FB2D-47F7-AA68-0022692EC9B0}"/>
                </a:ext>
              </a:extLst>
            </p:cNvPr>
            <p:cNvSpPr txBox="1"/>
            <p:nvPr/>
          </p:nvSpPr>
          <p:spPr>
            <a:xfrm>
              <a:off x="9142524" y="2318174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400" spc="699" dirty="0">
                  <a:solidFill>
                    <a:schemeClr val="accent2"/>
                  </a:solidFill>
                  <a:latin typeface="Oswald Bold"/>
                </a:rPr>
                <a:t>2023-2</a:t>
              </a:r>
              <a:endParaRPr lang="en-US" sz="4800" spc="699" dirty="0">
                <a:solidFill>
                  <a:schemeClr val="accent2"/>
                </a:solidFill>
                <a:latin typeface="Oswald Bold"/>
              </a:endParaRPr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1BCCF476-8804-4A33-9CB5-BDB8E47CE424}"/>
                </a:ext>
              </a:extLst>
            </p:cNvPr>
            <p:cNvSpPr/>
            <p:nvPr/>
          </p:nvSpPr>
          <p:spPr>
            <a:xfrm>
              <a:off x="4461964" y="2131420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</a:t>
              </a:r>
              <a:r>
                <a:rPr lang="en-US" sz="4800" dirty="0">
                  <a:solidFill>
                    <a:schemeClr val="accent5"/>
                  </a:solidFill>
                  <a:latin typeface="Oswald Bold" panose="020B0604020202020204" charset="0"/>
                </a:rPr>
                <a:t> </a:t>
              </a:r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DEPARTAMENTO</a:t>
              </a:r>
              <a:endParaRPr lang="es-CO" sz="48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graphicFrame>
        <p:nvGraphicFramePr>
          <p:cNvPr id="2" name="1 Gráfico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946532"/>
              </p:ext>
            </p:extLst>
          </p:nvPr>
        </p:nvGraphicFramePr>
        <p:xfrm>
          <a:off x="1988085" y="1853526"/>
          <a:ext cx="12992499" cy="771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4634016" y="544413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PORCENTAJE DE ESTUDIANTES QUE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2023-2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4C7713D2-1F5D-43E4-B54E-384AF4382EF1}"/>
              </a:ext>
            </a:extLst>
          </p:cNvPr>
          <p:cNvSpPr txBox="1"/>
          <p:nvPr/>
        </p:nvSpPr>
        <p:spPr>
          <a:xfrm>
            <a:off x="2091618" y="977936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REPETIRÁN ASIGNATURAS 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3C56B00-A61A-49B4-83E1-3B952B1229B8}"/>
              </a:ext>
            </a:extLst>
          </p:cNvPr>
          <p:cNvGrpSpPr/>
          <p:nvPr/>
        </p:nvGrpSpPr>
        <p:grpSpPr>
          <a:xfrm>
            <a:off x="4993197" y="1842707"/>
            <a:ext cx="7663008" cy="769441"/>
            <a:chOff x="3932425" y="2049563"/>
            <a:chExt cx="7663008" cy="769441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BA795155-8341-4E9C-8E4F-342893CD0B7C}"/>
                </a:ext>
              </a:extLst>
            </p:cNvPr>
            <p:cNvSpPr txBox="1"/>
            <p:nvPr/>
          </p:nvSpPr>
          <p:spPr>
            <a:xfrm>
              <a:off x="8635262" y="2200154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400" spc="699" dirty="0">
                  <a:solidFill>
                    <a:schemeClr val="accent2"/>
                  </a:solidFill>
                  <a:latin typeface="Oswald Bold"/>
                </a:rPr>
                <a:t>2023-2</a:t>
              </a: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DF5163B-B1DC-4893-AA75-2BB7492D76BE}"/>
                </a:ext>
              </a:extLst>
            </p:cNvPr>
            <p:cNvSpPr/>
            <p:nvPr/>
          </p:nvSpPr>
          <p:spPr>
            <a:xfrm>
              <a:off x="3932425" y="2049563"/>
              <a:ext cx="695303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graphicFrame>
        <p:nvGraphicFramePr>
          <p:cNvPr id="2" name="1 Gráfico">
            <a:extLst>
              <a:ext uri="{FF2B5EF4-FFF2-40B4-BE49-F238E27FC236}">
                <a16:creationId xmlns:a16="http://schemas.microsoft.com/office/drawing/2014/main" id="{FDAAE96C-8F7D-4138-A1EC-723E235158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720028"/>
              </p:ext>
            </p:extLst>
          </p:nvPr>
        </p:nvGraphicFramePr>
        <p:xfrm>
          <a:off x="2636697" y="2634609"/>
          <a:ext cx="12376006" cy="7107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2206735" y="705155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8000"/>
              </a:lnSpc>
              <a:defRPr sz="6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 ESTUDIANTES PERDIDOS  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49132" y="375554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409"/>
              </a:lnSpc>
              <a:defRPr sz="3150" spc="699">
                <a:solidFill>
                  <a:schemeClr val="accent5"/>
                </a:solidFill>
                <a:latin typeface="Oswald Bold"/>
              </a:defRPr>
            </a:lvl1pPr>
          </a:lstStyle>
          <a:p>
            <a:r>
              <a:rPr lang="en-US" dirty="0"/>
              <a:t>PORCENTAJE DE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2023-2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70CF8B8-4A83-40D6-ABDE-321ECE7C524C}"/>
              </a:ext>
            </a:extLst>
          </p:cNvPr>
          <p:cNvGrpSpPr/>
          <p:nvPr/>
        </p:nvGrpSpPr>
        <p:grpSpPr>
          <a:xfrm>
            <a:off x="5113393" y="1426933"/>
            <a:ext cx="7652848" cy="830997"/>
            <a:chOff x="3932425" y="2049563"/>
            <a:chExt cx="7652848" cy="830997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358FBBB9-F1E4-4303-BA7E-D5A8B89DAE08}"/>
                </a:ext>
              </a:extLst>
            </p:cNvPr>
            <p:cNvSpPr txBox="1"/>
            <p:nvPr/>
          </p:nvSpPr>
          <p:spPr>
            <a:xfrm>
              <a:off x="8625102" y="2203654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algn="ctr">
                <a:lnSpc>
                  <a:spcPts val="4409"/>
                </a:lnSpc>
                <a:defRPr sz="4400" spc="699">
                  <a:solidFill>
                    <a:schemeClr val="accent2"/>
                  </a:solidFill>
                  <a:latin typeface="Oswald Bold"/>
                </a:defRPr>
              </a:lvl1pPr>
            </a:lstStyle>
            <a:p>
              <a:r>
                <a:rPr lang="en-US" dirty="0"/>
                <a:t>2023-2</a:t>
              </a: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5E01F14-7437-4C4B-81F4-6B153B65EC57}"/>
                </a:ext>
              </a:extLst>
            </p:cNvPr>
            <p:cNvSpPr/>
            <p:nvPr/>
          </p:nvSpPr>
          <p:spPr>
            <a:xfrm>
              <a:off x="3932425" y="2049563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graphicFrame>
        <p:nvGraphicFramePr>
          <p:cNvPr id="2" name="1 Gráfico">
            <a:extLst>
              <a:ext uri="{FF2B5EF4-FFF2-40B4-BE49-F238E27FC236}">
                <a16:creationId xmlns:a16="http://schemas.microsoft.com/office/drawing/2014/main" id="{55C8C41A-507C-4802-8C6B-2F06741815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755502"/>
              </p:ext>
            </p:extLst>
          </p:nvPr>
        </p:nvGraphicFramePr>
        <p:xfrm>
          <a:off x="2658359" y="1852148"/>
          <a:ext cx="12575356" cy="8059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Gráfico 21">
            <a:extLst>
              <a:ext uri="{FF2B5EF4-FFF2-40B4-BE49-F238E27FC236}">
                <a16:creationId xmlns:a16="http://schemas.microsoft.com/office/drawing/2014/main" id="{FEABD4FC-2BE9-41D7-A360-C9FA96CCDD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4181" t="77927"/>
          <a:stretch/>
        </p:blipFill>
        <p:spPr>
          <a:xfrm>
            <a:off x="12346700" y="8016364"/>
            <a:ext cx="6550648" cy="227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68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2281120" y="1034157"/>
            <a:ext cx="13725760" cy="1040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ESTUDIANTES</a:t>
            </a: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RETIRADOS</a:t>
            </a:r>
            <a:endParaRPr lang="en-US" sz="8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953315" y="652216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PORCENTAJE DE ESTUDIANTES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2023-2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B0A8E972-99AC-469A-83F6-14DF6484955C}"/>
              </a:ext>
            </a:extLst>
          </p:cNvPr>
          <p:cNvGrpSpPr/>
          <p:nvPr/>
        </p:nvGrpSpPr>
        <p:grpSpPr>
          <a:xfrm>
            <a:off x="5324994" y="1863180"/>
            <a:ext cx="7638012" cy="769441"/>
            <a:chOff x="5329021" y="2058373"/>
            <a:chExt cx="7638012" cy="769441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D26B2D3A-46CA-4BA6-AF5B-429D2E1126EA}"/>
                </a:ext>
              </a:extLst>
            </p:cNvPr>
            <p:cNvSpPr txBox="1"/>
            <p:nvPr/>
          </p:nvSpPr>
          <p:spPr>
            <a:xfrm>
              <a:off x="10006862" y="2207121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400" spc="699" dirty="0">
                  <a:solidFill>
                    <a:schemeClr val="accent2"/>
                  </a:solidFill>
                  <a:latin typeface="Oswald Bold"/>
                </a:rPr>
                <a:t>2023-2</a:t>
              </a: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B9659BA-7841-470A-9E21-E8907EB5C4E2}"/>
                </a:ext>
              </a:extLst>
            </p:cNvPr>
            <p:cNvSpPr/>
            <p:nvPr/>
          </p:nvSpPr>
          <p:spPr>
            <a:xfrm>
              <a:off x="5329021" y="2058373"/>
              <a:ext cx="695303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b="1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50D66481-6629-4877-A837-05D9AC7274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790715"/>
              </p:ext>
            </p:extLst>
          </p:nvPr>
        </p:nvGraphicFramePr>
        <p:xfrm>
          <a:off x="3017321" y="2436888"/>
          <a:ext cx="12126684" cy="7164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8" name="Gráfico 37">
            <a:extLst>
              <a:ext uri="{FF2B5EF4-FFF2-40B4-BE49-F238E27FC236}">
                <a16:creationId xmlns:a16="http://schemas.microsoft.com/office/drawing/2014/main" id="{65195DFC-B2B2-48C9-A327-776827FEED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985" t="75110"/>
          <a:stretch/>
        </p:blipFill>
        <p:spPr>
          <a:xfrm>
            <a:off x="12877800" y="7757473"/>
            <a:ext cx="6037752" cy="25604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 dirty="0">
                <a:solidFill>
                  <a:srgbClr val="274472"/>
                </a:solidFill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 flipH="1" flipV="1">
            <a:off x="847797" y="1125526"/>
            <a:ext cx="36" cy="2514824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s-CO"/>
          </a:p>
        </p:txBody>
      </p:sp>
      <p:sp>
        <p:nvSpPr>
          <p:cNvPr id="6" name="AutoShape 6"/>
          <p:cNvSpPr/>
          <p:nvPr/>
        </p:nvSpPr>
        <p:spPr>
          <a:xfrm flipV="1">
            <a:off x="931257" y="3616256"/>
            <a:ext cx="11264770" cy="24093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7" name="AutoShape 7"/>
          <p:cNvSpPr/>
          <p:nvPr/>
        </p:nvSpPr>
        <p:spPr>
          <a:xfrm flipH="1" flipV="1">
            <a:off x="843734" y="3653881"/>
            <a:ext cx="36" cy="1669757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8" name="AutoShape 8"/>
          <p:cNvSpPr/>
          <p:nvPr/>
        </p:nvSpPr>
        <p:spPr>
          <a:xfrm flipV="1">
            <a:off x="847797" y="5343594"/>
            <a:ext cx="6654398" cy="10797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9" name="AutoShape 9"/>
          <p:cNvSpPr/>
          <p:nvPr/>
        </p:nvSpPr>
        <p:spPr>
          <a:xfrm flipV="1">
            <a:off x="847797" y="5384667"/>
            <a:ext cx="0" cy="1635665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0" name="AutoShape 10"/>
          <p:cNvSpPr/>
          <p:nvPr/>
        </p:nvSpPr>
        <p:spPr>
          <a:xfrm>
            <a:off x="847797" y="7025094"/>
            <a:ext cx="16429410" cy="25514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1" name="AutoShape 11"/>
          <p:cNvSpPr/>
          <p:nvPr/>
        </p:nvSpPr>
        <p:spPr>
          <a:xfrm flipH="1" flipV="1">
            <a:off x="843734" y="7037421"/>
            <a:ext cx="0" cy="1643906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2" name="AutoShape 12"/>
          <p:cNvSpPr/>
          <p:nvPr/>
        </p:nvSpPr>
        <p:spPr>
          <a:xfrm>
            <a:off x="843734" y="8681327"/>
            <a:ext cx="6659073" cy="15742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7" name="TextBox 17"/>
          <p:cNvSpPr txBox="1"/>
          <p:nvPr/>
        </p:nvSpPr>
        <p:spPr>
          <a:xfrm>
            <a:off x="1162466" y="702440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INDICADORES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5605046" y="-2066244"/>
            <a:ext cx="1971096" cy="192751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520"/>
              </a:lnSpc>
            </a:pPr>
            <a:endParaRPr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A8AC31D-E4FB-4E4D-82C6-1C685E7A8E14}"/>
              </a:ext>
            </a:extLst>
          </p:cNvPr>
          <p:cNvSpPr txBox="1"/>
          <p:nvPr/>
        </p:nvSpPr>
        <p:spPr>
          <a:xfrm>
            <a:off x="973508" y="928684"/>
            <a:ext cx="73137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800" b="1" dirty="0">
                <a:solidFill>
                  <a:srgbClr val="274472"/>
                </a:solidFill>
              </a:rPr>
              <a:t>DEL INFORME</a:t>
            </a:r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id="{89B166CF-EFBC-4F4B-8445-CF12ADF850B0}"/>
              </a:ext>
            </a:extLst>
          </p:cNvPr>
          <p:cNvSpPr txBox="1"/>
          <p:nvPr/>
        </p:nvSpPr>
        <p:spPr>
          <a:xfrm>
            <a:off x="843734" y="9818503"/>
            <a:ext cx="5272723" cy="456642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5"/>
              </a:lnSpc>
            </a:pPr>
            <a:r>
              <a:rPr lang="en-US" sz="2646" spc="193" dirty="0">
                <a:solidFill>
                  <a:srgbClr val="EFFDFF"/>
                </a:solidFill>
                <a:latin typeface="Code Pro"/>
              </a:rPr>
              <a:t>S E M E S T R E   2023-2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984542F4-9818-41AA-94A8-956955FF45D3}"/>
              </a:ext>
            </a:extLst>
          </p:cNvPr>
          <p:cNvSpPr/>
          <p:nvPr/>
        </p:nvSpPr>
        <p:spPr>
          <a:xfrm>
            <a:off x="3090163" y="3218156"/>
            <a:ext cx="2653373" cy="811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/>
              <a:t>INDICADOR</a:t>
            </a: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B2B2AA6D-5F86-4450-83F6-965497BB4AEF}"/>
              </a:ext>
            </a:extLst>
          </p:cNvPr>
          <p:cNvSpPr/>
          <p:nvPr/>
        </p:nvSpPr>
        <p:spPr>
          <a:xfrm>
            <a:off x="3090163" y="4966506"/>
            <a:ext cx="2653373" cy="811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% PERDIDOS</a:t>
            </a:r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429EAD87-DF51-42E7-A0D9-0CFF6F2767DC}"/>
              </a:ext>
            </a:extLst>
          </p:cNvPr>
          <p:cNvSpPr/>
          <p:nvPr/>
        </p:nvSpPr>
        <p:spPr>
          <a:xfrm>
            <a:off x="3090163" y="6597225"/>
            <a:ext cx="2653373" cy="811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% RETIRADOS</a:t>
            </a: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025F38EA-E53D-4BE2-9305-EA0C30BFFF84}"/>
              </a:ext>
            </a:extLst>
          </p:cNvPr>
          <p:cNvSpPr/>
          <p:nvPr/>
        </p:nvSpPr>
        <p:spPr>
          <a:xfrm>
            <a:off x="3090163" y="8291288"/>
            <a:ext cx="2653373" cy="811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% REPITENCIA</a:t>
            </a:r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DFE49C30-C625-4F36-ABCB-5271787A2F8E}"/>
              </a:ext>
            </a:extLst>
          </p:cNvPr>
          <p:cNvSpPr/>
          <p:nvPr/>
        </p:nvSpPr>
        <p:spPr>
          <a:xfrm>
            <a:off x="11019357" y="3228765"/>
            <a:ext cx="2653373" cy="811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/>
              <a:t>FÓRMULA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7C3993BE-C1E2-43CE-81E1-419ECC6B9562}"/>
              </a:ext>
            </a:extLst>
          </p:cNvPr>
          <p:cNvSpPr/>
          <p:nvPr/>
        </p:nvSpPr>
        <p:spPr>
          <a:xfrm>
            <a:off x="6894550" y="4607618"/>
            <a:ext cx="10545436" cy="13996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6175994D-B5DC-4D35-B406-9C1C1000CB1E}"/>
              </a:ext>
            </a:extLst>
          </p:cNvPr>
          <p:cNvSpPr/>
          <p:nvPr/>
        </p:nvSpPr>
        <p:spPr>
          <a:xfrm>
            <a:off x="6923308" y="6301071"/>
            <a:ext cx="10545435" cy="13996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B268D5EC-C433-4906-BEAC-BE33F7358AEE}"/>
              </a:ext>
            </a:extLst>
          </p:cNvPr>
          <p:cNvSpPr/>
          <p:nvPr/>
        </p:nvSpPr>
        <p:spPr>
          <a:xfrm>
            <a:off x="6923307" y="7997243"/>
            <a:ext cx="10516675" cy="139965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1" name="TextBox 30">
            <a:extLst>
              <a:ext uri="{FF2B5EF4-FFF2-40B4-BE49-F238E27FC236}">
                <a16:creationId xmlns:a16="http://schemas.microsoft.com/office/drawing/2014/main" id="{791A93F7-2C7B-4778-AC98-245E3A513870}"/>
              </a:ext>
            </a:extLst>
          </p:cNvPr>
          <p:cNvSpPr txBox="1"/>
          <p:nvPr/>
        </p:nvSpPr>
        <p:spPr>
          <a:xfrm>
            <a:off x="7100350" y="4804635"/>
            <a:ext cx="10162587" cy="916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3843"/>
              </a:lnSpc>
              <a:defRPr sz="1723" spc="87">
                <a:solidFill>
                  <a:srgbClr val="FFFFFF"/>
                </a:solidFill>
                <a:latin typeface="Code Pro"/>
              </a:defRPr>
            </a:lvl1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Total de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estudiantes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perdidos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del total de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asignaturas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Total de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estudiantes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matriculados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en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el total de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asignaturas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al final del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semestre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2" name="TextBox 37">
            <a:extLst>
              <a:ext uri="{FF2B5EF4-FFF2-40B4-BE49-F238E27FC236}">
                <a16:creationId xmlns:a16="http://schemas.microsoft.com/office/drawing/2014/main" id="{D859579A-5DE9-4147-97B4-8B340C5D6ED9}"/>
              </a:ext>
            </a:extLst>
          </p:cNvPr>
          <p:cNvSpPr txBox="1"/>
          <p:nvPr/>
        </p:nvSpPr>
        <p:spPr>
          <a:xfrm>
            <a:off x="7114733" y="6512466"/>
            <a:ext cx="10163324" cy="91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3"/>
              </a:lnSpc>
            </a:pP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Total de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estudiantes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retirados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del total de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asignaturas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</a:t>
            </a:r>
          </a:p>
          <a:p>
            <a:pPr algn="ctr">
              <a:lnSpc>
                <a:spcPts val="3843"/>
              </a:lnSpc>
            </a:pP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Total de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estudiantes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matriculados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en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el total de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asignaturas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al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inicio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del </a:t>
            </a: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semestre</a:t>
            </a:r>
            <a:r>
              <a:rPr lang="en-US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</a:t>
            </a:r>
          </a:p>
        </p:txBody>
      </p:sp>
      <p:sp>
        <p:nvSpPr>
          <p:cNvPr id="53" name="TextBox 39">
            <a:extLst>
              <a:ext uri="{FF2B5EF4-FFF2-40B4-BE49-F238E27FC236}">
                <a16:creationId xmlns:a16="http://schemas.microsoft.com/office/drawing/2014/main" id="{D7E4664F-88A6-4696-B9EC-9C9C9DE5385E}"/>
              </a:ext>
            </a:extLst>
          </p:cNvPr>
          <p:cNvSpPr txBox="1"/>
          <p:nvPr/>
        </p:nvSpPr>
        <p:spPr>
          <a:xfrm>
            <a:off x="7086535" y="8180731"/>
            <a:ext cx="10163324" cy="91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3"/>
              </a:lnSpc>
            </a:pP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Total de estudiantes perdidos o retirados del total de asignaturas</a:t>
            </a:r>
          </a:p>
          <a:p>
            <a:pPr algn="ctr">
              <a:lnSpc>
                <a:spcPts val="3843"/>
              </a:lnSpc>
            </a:pPr>
            <a:r>
              <a:rPr lang="es-CO" sz="1723" spc="87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Total de estudiantes matriculados en el total de asignaturas al inicio del semestre </a:t>
            </a:r>
          </a:p>
        </p:txBody>
      </p: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7315A113-B990-4A09-B30E-A7E581CF9D1B}"/>
              </a:ext>
            </a:extLst>
          </p:cNvPr>
          <p:cNvCxnSpPr>
            <a:cxnSpLocks/>
          </p:cNvCxnSpPr>
          <p:nvPr/>
        </p:nvCxnSpPr>
        <p:spPr>
          <a:xfrm>
            <a:off x="7085974" y="5343594"/>
            <a:ext cx="101351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D978BA1A-BCBC-4349-AC4A-79FC4B4502AA}"/>
              </a:ext>
            </a:extLst>
          </p:cNvPr>
          <p:cNvCxnSpPr>
            <a:cxnSpLocks/>
          </p:cNvCxnSpPr>
          <p:nvPr/>
        </p:nvCxnSpPr>
        <p:spPr>
          <a:xfrm>
            <a:off x="7128462" y="7028727"/>
            <a:ext cx="101351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72D2258E-F3F4-45C7-A234-CFE34B7E95D9}"/>
              </a:ext>
            </a:extLst>
          </p:cNvPr>
          <p:cNvCxnSpPr>
            <a:cxnSpLocks/>
          </p:cNvCxnSpPr>
          <p:nvPr/>
        </p:nvCxnSpPr>
        <p:spPr>
          <a:xfrm>
            <a:off x="7114733" y="8681327"/>
            <a:ext cx="101351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TextBox 36">
            <a:extLst>
              <a:ext uri="{FF2B5EF4-FFF2-40B4-BE49-F238E27FC236}">
                <a16:creationId xmlns:a16="http://schemas.microsoft.com/office/drawing/2014/main" id="{4FADF52A-FF12-4446-B73A-FB25B2C74F9E}"/>
              </a:ext>
            </a:extLst>
          </p:cNvPr>
          <p:cNvSpPr txBox="1"/>
          <p:nvPr/>
        </p:nvSpPr>
        <p:spPr>
          <a:xfrm>
            <a:off x="13672730" y="565032"/>
            <a:ext cx="3975929" cy="2365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89"/>
              </a:lnSpc>
            </a:pPr>
            <a:r>
              <a:rPr lang="en-US" sz="1823" spc="93" dirty="0">
                <a:solidFill>
                  <a:srgbClr val="274472"/>
                </a:solidFill>
                <a:latin typeface="Code Pro Bold"/>
              </a:rPr>
              <a:t>*Nota: 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Se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considera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</a:t>
            </a:r>
            <a:r>
              <a:rPr lang="es-CO" sz="1823" u="sng" spc="93" dirty="0">
                <a:solidFill>
                  <a:srgbClr val="274472"/>
                </a:solidFill>
                <a:latin typeface="Code Pro"/>
              </a:rPr>
              <a:t>Repitencia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al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indicador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de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estudiantes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que </a:t>
            </a:r>
            <a:r>
              <a:rPr lang="es-CO" sz="1823" spc="93" dirty="0">
                <a:solidFill>
                  <a:srgbClr val="274472"/>
                </a:solidFill>
                <a:latin typeface="Code Pro Bold"/>
              </a:rPr>
              <a:t>perdieron</a:t>
            </a:r>
            <a:r>
              <a:rPr lang="en-US" sz="1823" spc="93" dirty="0">
                <a:solidFill>
                  <a:srgbClr val="274472"/>
                </a:solidFill>
                <a:latin typeface="Code Pro Bold"/>
              </a:rPr>
              <a:t> o </a:t>
            </a:r>
            <a:r>
              <a:rPr lang="es-CO" sz="1823" spc="93" dirty="0">
                <a:solidFill>
                  <a:srgbClr val="274472"/>
                </a:solidFill>
                <a:latin typeface="Code Pro Bold"/>
              </a:rPr>
              <a:t>retiraron</a:t>
            </a:r>
            <a:r>
              <a:rPr lang="en-US" sz="1823" spc="93" dirty="0">
                <a:solidFill>
                  <a:srgbClr val="274472"/>
                </a:solidFill>
                <a:latin typeface="Code Pro Bold"/>
              </a:rPr>
              <a:t> al </a:t>
            </a:r>
            <a:r>
              <a:rPr lang="es-CO" sz="1823" spc="93" dirty="0">
                <a:solidFill>
                  <a:srgbClr val="274472"/>
                </a:solidFill>
                <a:latin typeface="Code Pro Bold"/>
              </a:rPr>
              <a:t>menos</a:t>
            </a:r>
            <a:r>
              <a:rPr lang="en-US" sz="1823" spc="93" dirty="0">
                <a:solidFill>
                  <a:srgbClr val="274472"/>
                </a:solidFill>
                <a:latin typeface="Code Pro Bold"/>
              </a:rPr>
              <a:t> una </a:t>
            </a:r>
            <a:r>
              <a:rPr lang="es-CO" sz="1823" spc="93" dirty="0">
                <a:solidFill>
                  <a:srgbClr val="274472"/>
                </a:solidFill>
                <a:latin typeface="Code Pro Bold"/>
              </a:rPr>
              <a:t>asignatura</a:t>
            </a:r>
            <a:r>
              <a:rPr lang="en-US" sz="1823" spc="93" dirty="0">
                <a:solidFill>
                  <a:srgbClr val="274472"/>
                </a:solidFill>
                <a:latin typeface="Code Pro Bold"/>
              </a:rPr>
              <a:t> 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y que por lo tanto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deben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repetirla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(s)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en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un </a:t>
            </a:r>
            <a:r>
              <a:rPr lang="es-CO" sz="1823" spc="93" dirty="0">
                <a:solidFill>
                  <a:srgbClr val="274472"/>
                </a:solidFill>
                <a:latin typeface="Code Pro"/>
              </a:rPr>
              <a:t>semestre</a:t>
            </a:r>
            <a:r>
              <a:rPr lang="en-US" sz="1823" spc="93" dirty="0">
                <a:solidFill>
                  <a:srgbClr val="274472"/>
                </a:solidFill>
                <a:latin typeface="Code Pro"/>
              </a:rPr>
              <a:t> posterior.</a:t>
            </a:r>
          </a:p>
        </p:txBody>
      </p:sp>
    </p:spTree>
    <p:extLst>
      <p:ext uri="{BB962C8B-B14F-4D97-AF65-F5344CB8AC3E}">
        <p14:creationId xmlns:p14="http://schemas.microsoft.com/office/powerpoint/2010/main" val="3628906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4634016" y="544413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PORCENTAJE DE ESTUDIANTES QUE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2023-2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4C7713D2-1F5D-43E4-B54E-384AF4382EF1}"/>
              </a:ext>
            </a:extLst>
          </p:cNvPr>
          <p:cNvSpPr txBox="1"/>
          <p:nvPr/>
        </p:nvSpPr>
        <p:spPr>
          <a:xfrm>
            <a:off x="2091619" y="902007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REPETIRÁN ASIGNATURAS 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3C56B00-A61A-49B4-83E1-3B952B1229B8}"/>
              </a:ext>
            </a:extLst>
          </p:cNvPr>
          <p:cNvGrpSpPr/>
          <p:nvPr/>
        </p:nvGrpSpPr>
        <p:grpSpPr>
          <a:xfrm>
            <a:off x="4993700" y="1705886"/>
            <a:ext cx="7662002" cy="769441"/>
            <a:chOff x="3932425" y="2049563"/>
            <a:chExt cx="7662002" cy="769441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BA795155-8341-4E9C-8E4F-342893CD0B7C}"/>
                </a:ext>
              </a:extLst>
            </p:cNvPr>
            <p:cNvSpPr txBox="1"/>
            <p:nvPr/>
          </p:nvSpPr>
          <p:spPr>
            <a:xfrm>
              <a:off x="8634256" y="2165518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400" spc="699" dirty="0">
                  <a:solidFill>
                    <a:schemeClr val="accent2"/>
                  </a:solidFill>
                  <a:latin typeface="Oswald Bold"/>
                </a:rPr>
                <a:t>2023-2</a:t>
              </a:r>
              <a:endParaRPr lang="en-US" sz="4800" spc="699" dirty="0">
                <a:solidFill>
                  <a:schemeClr val="accent2"/>
                </a:solidFill>
                <a:latin typeface="Oswald Bold"/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DF5163B-B1DC-4893-AA75-2BB7492D76BE}"/>
                </a:ext>
              </a:extLst>
            </p:cNvPr>
            <p:cNvSpPr/>
            <p:nvPr/>
          </p:nvSpPr>
          <p:spPr>
            <a:xfrm>
              <a:off x="3932425" y="2049563"/>
              <a:ext cx="695303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graphicFrame>
        <p:nvGraphicFramePr>
          <p:cNvPr id="2" name="1 Gráfico">
            <a:extLst>
              <a:ext uri="{FF2B5EF4-FFF2-40B4-BE49-F238E27FC236}">
                <a16:creationId xmlns:a16="http://schemas.microsoft.com/office/drawing/2014/main" id="{693C0838-8712-4C21-99F8-CBFBB606C3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633130"/>
              </p:ext>
            </p:extLst>
          </p:nvPr>
        </p:nvGraphicFramePr>
        <p:xfrm>
          <a:off x="2243383" y="2188767"/>
          <a:ext cx="13466165" cy="7169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Gráfico 11">
            <a:extLst>
              <a:ext uri="{FF2B5EF4-FFF2-40B4-BE49-F238E27FC236}">
                <a16:creationId xmlns:a16="http://schemas.microsoft.com/office/drawing/2014/main" id="{8315DD11-3173-4C76-922C-F2ABC9B80D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569" t="72950"/>
          <a:stretch/>
        </p:blipFill>
        <p:spPr>
          <a:xfrm>
            <a:off x="12801600" y="7581899"/>
            <a:ext cx="6113952" cy="278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71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2206735" y="705155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8000"/>
              </a:lnSpc>
              <a:defRPr sz="6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 ESTUDIANTES PERDIDOS  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49132" y="375554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PORCENTAJE</a:t>
            </a:r>
            <a:r>
              <a:rPr lang="en-US" sz="3150" spc="699" dirty="0">
                <a:solidFill>
                  <a:srgbClr val="5B807A"/>
                </a:solidFill>
                <a:latin typeface="Oswald Bold"/>
              </a:rPr>
              <a:t> </a:t>
            </a: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DE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2023-2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70CF8B8-4A83-40D6-ABDE-321ECE7C524C}"/>
              </a:ext>
            </a:extLst>
          </p:cNvPr>
          <p:cNvGrpSpPr/>
          <p:nvPr/>
        </p:nvGrpSpPr>
        <p:grpSpPr>
          <a:xfrm>
            <a:off x="5113393" y="1426933"/>
            <a:ext cx="7652848" cy="830997"/>
            <a:chOff x="3932425" y="2049563"/>
            <a:chExt cx="7652848" cy="830997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358FBBB9-F1E4-4303-BA7E-D5A8B89DAE08}"/>
                </a:ext>
              </a:extLst>
            </p:cNvPr>
            <p:cNvSpPr txBox="1"/>
            <p:nvPr/>
          </p:nvSpPr>
          <p:spPr>
            <a:xfrm>
              <a:off x="8625102" y="2191844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algn="ctr">
                <a:lnSpc>
                  <a:spcPts val="4409"/>
                </a:lnSpc>
                <a:defRPr sz="4400" spc="699">
                  <a:solidFill>
                    <a:schemeClr val="accent2"/>
                  </a:solidFill>
                  <a:latin typeface="Oswald Bold"/>
                </a:defRPr>
              </a:lvl1pPr>
            </a:lstStyle>
            <a:p>
              <a:r>
                <a:rPr lang="en-US" dirty="0"/>
                <a:t>2023-2</a:t>
              </a: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5E01F14-7437-4C4B-81F4-6B153B65EC57}"/>
                </a:ext>
              </a:extLst>
            </p:cNvPr>
            <p:cNvSpPr/>
            <p:nvPr/>
          </p:nvSpPr>
          <p:spPr>
            <a:xfrm>
              <a:off x="3932425" y="2049563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pic>
        <p:nvPicPr>
          <p:cNvPr id="23" name="Gráfico 22">
            <a:extLst>
              <a:ext uri="{FF2B5EF4-FFF2-40B4-BE49-F238E27FC236}">
                <a16:creationId xmlns:a16="http://schemas.microsoft.com/office/drawing/2014/main" id="{2BA7F38D-AB5B-4F48-B8A9-80A50509EE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067" t="71505" b="1"/>
          <a:stretch/>
        </p:blipFill>
        <p:spPr>
          <a:xfrm>
            <a:off x="12233908" y="7555124"/>
            <a:ext cx="6534544" cy="2761124"/>
          </a:xfrm>
          <a:prstGeom prst="rect">
            <a:avLst/>
          </a:prstGeom>
        </p:spPr>
      </p:pic>
      <p:graphicFrame>
        <p:nvGraphicFramePr>
          <p:cNvPr id="2" name="1 Gráfico">
            <a:extLst>
              <a:ext uri="{FF2B5EF4-FFF2-40B4-BE49-F238E27FC236}">
                <a16:creationId xmlns:a16="http://schemas.microsoft.com/office/drawing/2014/main" id="{22D798B2-28B6-4D72-BA5B-D95E917F98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949776"/>
              </p:ext>
            </p:extLst>
          </p:nvPr>
        </p:nvGraphicFramePr>
        <p:xfrm>
          <a:off x="3086100" y="2092796"/>
          <a:ext cx="10986730" cy="6767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93322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2281120" y="994612"/>
            <a:ext cx="13725760" cy="98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8000"/>
              </a:lnSpc>
              <a:defRPr sz="6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 ESTUDIANTES RETIRADOS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53315" y="652216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409"/>
              </a:lnSpc>
              <a:defRPr sz="3150" spc="699">
                <a:solidFill>
                  <a:schemeClr val="accent5"/>
                </a:solidFill>
                <a:latin typeface="Oswald Bold"/>
              </a:defRPr>
            </a:lvl1pPr>
          </a:lstStyle>
          <a:p>
            <a:r>
              <a:rPr lang="en-US" dirty="0"/>
              <a:t>PORCENTAJE DE ESTUDIANTES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2023-2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B0A8E972-99AC-469A-83F6-14DF6484955C}"/>
              </a:ext>
            </a:extLst>
          </p:cNvPr>
          <p:cNvGrpSpPr/>
          <p:nvPr/>
        </p:nvGrpSpPr>
        <p:grpSpPr>
          <a:xfrm>
            <a:off x="5300738" y="1738580"/>
            <a:ext cx="7686524" cy="830997"/>
            <a:chOff x="3932425" y="2049563"/>
            <a:chExt cx="7686524" cy="830997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D26B2D3A-46CA-4BA6-AF5B-429D2E1126EA}"/>
                </a:ext>
              </a:extLst>
            </p:cNvPr>
            <p:cNvSpPr txBox="1"/>
            <p:nvPr/>
          </p:nvSpPr>
          <p:spPr>
            <a:xfrm>
              <a:off x="8658778" y="2225268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algn="ctr">
                <a:lnSpc>
                  <a:spcPts val="4409"/>
                </a:lnSpc>
                <a:defRPr sz="4400" spc="699">
                  <a:solidFill>
                    <a:schemeClr val="accent2"/>
                  </a:solidFill>
                  <a:latin typeface="Oswald Bold"/>
                </a:defRPr>
              </a:lvl1pPr>
            </a:lstStyle>
            <a:p>
              <a:r>
                <a:rPr lang="en-US" dirty="0"/>
                <a:t>2023-2</a:t>
              </a: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B9659BA-7841-470A-9E21-E8907EB5C4E2}"/>
                </a:ext>
              </a:extLst>
            </p:cNvPr>
            <p:cNvSpPr/>
            <p:nvPr/>
          </p:nvSpPr>
          <p:spPr>
            <a:xfrm>
              <a:off x="3932425" y="2049563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graphicFrame>
        <p:nvGraphicFramePr>
          <p:cNvPr id="2" name="1 Gráfico">
            <a:extLst>
              <a:ext uri="{FF2B5EF4-FFF2-40B4-BE49-F238E27FC236}">
                <a16:creationId xmlns:a16="http://schemas.microsoft.com/office/drawing/2014/main" id="{2206281B-BBEF-48E0-BC30-6D725213EC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330325"/>
              </p:ext>
            </p:extLst>
          </p:nvPr>
        </p:nvGraphicFramePr>
        <p:xfrm>
          <a:off x="3086100" y="2277919"/>
          <a:ext cx="11726044" cy="728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1" name="Gráfico 20">
            <a:extLst>
              <a:ext uri="{FF2B5EF4-FFF2-40B4-BE49-F238E27FC236}">
                <a16:creationId xmlns:a16="http://schemas.microsoft.com/office/drawing/2014/main" id="{CA6C85E3-A2D8-4530-9CA6-15D28ED674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126" t="69327"/>
          <a:stretch/>
        </p:blipFill>
        <p:spPr>
          <a:xfrm>
            <a:off x="11961129" y="7502184"/>
            <a:ext cx="6400358" cy="284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31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4634015" y="544413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409"/>
              </a:lnSpc>
              <a:defRPr sz="3150" spc="699">
                <a:solidFill>
                  <a:schemeClr val="accent5"/>
                </a:solidFill>
                <a:latin typeface="Oswald Bold"/>
              </a:defRPr>
            </a:lvl1pPr>
          </a:lstStyle>
          <a:p>
            <a:r>
              <a:rPr lang="en-US" dirty="0"/>
              <a:t>PORCENTAJE DE ESTUDIANTES QUE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2023-2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4C7713D2-1F5D-43E4-B54E-384AF4382EF1}"/>
              </a:ext>
            </a:extLst>
          </p:cNvPr>
          <p:cNvSpPr txBox="1"/>
          <p:nvPr/>
        </p:nvSpPr>
        <p:spPr>
          <a:xfrm>
            <a:off x="2091618" y="930168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8000"/>
              </a:lnSpc>
              <a:defRPr sz="6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 REPETIRÁN ASIGNATURAS 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3C56B00-A61A-49B4-83E1-3B952B1229B8}"/>
              </a:ext>
            </a:extLst>
          </p:cNvPr>
          <p:cNvGrpSpPr/>
          <p:nvPr/>
        </p:nvGrpSpPr>
        <p:grpSpPr>
          <a:xfrm>
            <a:off x="4964698" y="1716388"/>
            <a:ext cx="7720004" cy="830997"/>
            <a:chOff x="3932425" y="2049563"/>
            <a:chExt cx="7720004" cy="830997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BA795155-8341-4E9C-8E4F-342893CD0B7C}"/>
                </a:ext>
              </a:extLst>
            </p:cNvPr>
            <p:cNvSpPr txBox="1"/>
            <p:nvPr/>
          </p:nvSpPr>
          <p:spPr>
            <a:xfrm>
              <a:off x="8692258" y="2211688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algn="ctr">
                <a:lnSpc>
                  <a:spcPts val="4409"/>
                </a:lnSpc>
                <a:defRPr sz="4400" spc="699">
                  <a:solidFill>
                    <a:schemeClr val="accent2"/>
                  </a:solidFill>
                  <a:latin typeface="Oswald Bold"/>
                </a:defRPr>
              </a:lvl1pPr>
            </a:lstStyle>
            <a:p>
              <a:r>
                <a:rPr lang="en-US" dirty="0"/>
                <a:t>2023-2</a:t>
              </a: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DF5163B-B1DC-4893-AA75-2BB7492D76BE}"/>
                </a:ext>
              </a:extLst>
            </p:cNvPr>
            <p:cNvSpPr/>
            <p:nvPr/>
          </p:nvSpPr>
          <p:spPr>
            <a:xfrm>
              <a:off x="3932425" y="2049563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graphicFrame>
        <p:nvGraphicFramePr>
          <p:cNvPr id="2" name="1 Gráfico">
            <a:extLst>
              <a:ext uri="{FF2B5EF4-FFF2-40B4-BE49-F238E27FC236}">
                <a16:creationId xmlns:a16="http://schemas.microsoft.com/office/drawing/2014/main" id="{7C9AD516-BE3F-4D61-B216-F9C102D805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190206"/>
              </p:ext>
            </p:extLst>
          </p:nvPr>
        </p:nvGraphicFramePr>
        <p:xfrm>
          <a:off x="1762813" y="2547385"/>
          <a:ext cx="13258800" cy="6691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7" name="Gráfico 26">
            <a:extLst>
              <a:ext uri="{FF2B5EF4-FFF2-40B4-BE49-F238E27FC236}">
                <a16:creationId xmlns:a16="http://schemas.microsoft.com/office/drawing/2014/main" id="{2ECA6667-0882-4BB7-AE15-AD7E440C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822" t="68577"/>
          <a:stretch/>
        </p:blipFill>
        <p:spPr>
          <a:xfrm>
            <a:off x="12391234" y="7425745"/>
            <a:ext cx="6333098" cy="293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91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4634015" y="544413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409"/>
              </a:lnSpc>
              <a:defRPr sz="3150" spc="699">
                <a:solidFill>
                  <a:schemeClr val="accent5"/>
                </a:solidFill>
                <a:latin typeface="Oswald Bold"/>
              </a:defRPr>
            </a:lvl1pPr>
          </a:lstStyle>
          <a:p>
            <a:r>
              <a:rPr lang="en-US" dirty="0"/>
              <a:t>PORCENTAJE DE ESTUDIANTES QUE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2023-2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4C7713D2-1F5D-43E4-B54E-384AF4382EF1}"/>
              </a:ext>
            </a:extLst>
          </p:cNvPr>
          <p:cNvSpPr txBox="1"/>
          <p:nvPr/>
        </p:nvSpPr>
        <p:spPr>
          <a:xfrm>
            <a:off x="2091618" y="891481"/>
            <a:ext cx="13466165" cy="9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8000"/>
              </a:lnSpc>
              <a:defRPr sz="6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 REPETIRÁN ASIGNATURAS 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3C56B00-A61A-49B4-83E1-3B952B1229B8}"/>
              </a:ext>
            </a:extLst>
          </p:cNvPr>
          <p:cNvGrpSpPr/>
          <p:nvPr/>
        </p:nvGrpSpPr>
        <p:grpSpPr>
          <a:xfrm>
            <a:off x="4974146" y="1716388"/>
            <a:ext cx="7701108" cy="830997"/>
            <a:chOff x="3932425" y="2049563"/>
            <a:chExt cx="7701108" cy="830997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BA795155-8341-4E9C-8E4F-342893CD0B7C}"/>
                </a:ext>
              </a:extLst>
            </p:cNvPr>
            <p:cNvSpPr txBox="1"/>
            <p:nvPr/>
          </p:nvSpPr>
          <p:spPr>
            <a:xfrm>
              <a:off x="8673362" y="2218444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algn="ctr">
                <a:lnSpc>
                  <a:spcPts val="4409"/>
                </a:lnSpc>
                <a:defRPr sz="4400" spc="699">
                  <a:solidFill>
                    <a:schemeClr val="accent2"/>
                  </a:solidFill>
                  <a:latin typeface="Oswald Bold"/>
                </a:defRPr>
              </a:lvl1pPr>
            </a:lstStyle>
            <a:p>
              <a:r>
                <a:rPr lang="en-US" dirty="0"/>
                <a:t>2023-2</a:t>
              </a: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DF5163B-B1DC-4893-AA75-2BB7492D76BE}"/>
                </a:ext>
              </a:extLst>
            </p:cNvPr>
            <p:cNvSpPr/>
            <p:nvPr/>
          </p:nvSpPr>
          <p:spPr>
            <a:xfrm>
              <a:off x="3932425" y="2049563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5"/>
                  </a:solidFill>
                  <a:latin typeface="Oswald Bold" panose="020B0604020202020204" charset="0"/>
                </a:rPr>
                <a:t>POR DEPARTAMENTO</a:t>
              </a:r>
              <a:endParaRPr lang="es-CO" sz="4400" dirty="0">
                <a:solidFill>
                  <a:schemeClr val="accent5"/>
                </a:solidFill>
                <a:latin typeface="Oswald Bold" panose="020B0604020202020204" charset="0"/>
              </a:endParaRPr>
            </a:p>
          </p:txBody>
        </p:sp>
      </p:grpSp>
      <p:graphicFrame>
        <p:nvGraphicFramePr>
          <p:cNvPr id="2" name="1 Gráfico">
            <a:extLst>
              <a:ext uri="{FF2B5EF4-FFF2-40B4-BE49-F238E27FC236}">
                <a16:creationId xmlns:a16="http://schemas.microsoft.com/office/drawing/2014/main" id="{8D04B326-7422-4490-8713-EF5CB56B75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188341"/>
              </p:ext>
            </p:extLst>
          </p:nvPr>
        </p:nvGraphicFramePr>
        <p:xfrm>
          <a:off x="2809188" y="2475123"/>
          <a:ext cx="12254845" cy="6657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3" name="Gráfico 22">
            <a:extLst>
              <a:ext uri="{FF2B5EF4-FFF2-40B4-BE49-F238E27FC236}">
                <a16:creationId xmlns:a16="http://schemas.microsoft.com/office/drawing/2014/main" id="{6965A2B9-0817-452B-AC04-4BE8DBC60E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648" t="69075"/>
          <a:stretch/>
        </p:blipFill>
        <p:spPr>
          <a:xfrm>
            <a:off x="12233908" y="7581900"/>
            <a:ext cx="6144959" cy="27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4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3015277" y="9830358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34115" y="343028"/>
            <a:ext cx="15219769" cy="10775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ctr">
              <a:lnSpc>
                <a:spcPts val="8058"/>
              </a:lnSpc>
            </a:pPr>
            <a:r>
              <a:rPr lang="en-US" sz="5755" b="1" dirty="0">
                <a:solidFill>
                  <a:schemeClr val="accent5"/>
                </a:solidFill>
                <a:latin typeface="+mj-lt"/>
              </a:rPr>
              <a:t>RESUMEN</a:t>
            </a:r>
            <a:r>
              <a:rPr lang="en-US" sz="5755" b="1" dirty="0">
                <a:solidFill>
                  <a:srgbClr val="789F99"/>
                </a:solidFill>
                <a:latin typeface="+mj-lt"/>
              </a:rPr>
              <a:t> </a:t>
            </a:r>
            <a:r>
              <a:rPr lang="en-US" sz="5755" b="1" dirty="0">
                <a:solidFill>
                  <a:schemeClr val="accent1"/>
                </a:solidFill>
                <a:latin typeface="+mj-lt"/>
              </a:rPr>
              <a:t>INSTITUCIONAL</a:t>
            </a:r>
            <a:r>
              <a:rPr lang="en-US" sz="5755" b="1" dirty="0">
                <a:solidFill>
                  <a:srgbClr val="274472"/>
                </a:solidFill>
                <a:latin typeface="+mj-lt"/>
              </a:rPr>
              <a:t> DE PREGRADO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7765A95-4DA9-401B-B1CA-55902B5F92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068534"/>
              </p:ext>
            </p:extLst>
          </p:nvPr>
        </p:nvGraphicFramePr>
        <p:xfrm>
          <a:off x="1164565" y="1602534"/>
          <a:ext cx="15958867" cy="7817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a 37">
            <a:extLst>
              <a:ext uri="{FF2B5EF4-FFF2-40B4-BE49-F238E27FC236}">
                <a16:creationId xmlns:a16="http://schemas.microsoft.com/office/drawing/2014/main" id="{ADDE400E-C6B9-42E5-89D7-38F8EF2CF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911765"/>
              </p:ext>
            </p:extLst>
          </p:nvPr>
        </p:nvGraphicFramePr>
        <p:xfrm>
          <a:off x="3382868" y="6335569"/>
          <a:ext cx="11522264" cy="312656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258300">
                  <a:extLst>
                    <a:ext uri="{9D8B030D-6E8A-4147-A177-3AD203B41FA5}">
                      <a16:colId xmlns:a16="http://schemas.microsoft.com/office/drawing/2014/main" val="2271941469"/>
                    </a:ext>
                  </a:extLst>
                </a:gridCol>
                <a:gridCol w="2263964">
                  <a:extLst>
                    <a:ext uri="{9D8B030D-6E8A-4147-A177-3AD203B41FA5}">
                      <a16:colId xmlns:a16="http://schemas.microsoft.com/office/drawing/2014/main" val="3231378688"/>
                    </a:ext>
                  </a:extLst>
                </a:gridCol>
              </a:tblGrid>
              <a:tr h="7816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b="1" noProof="0" dirty="0">
                          <a:solidFill>
                            <a:schemeClr val="bg1"/>
                          </a:solidFill>
                          <a:latin typeface="+mj-lt"/>
                        </a:rPr>
                        <a:t>RESUMEN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24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564098"/>
                  </a:ext>
                </a:extLst>
              </a:tr>
              <a:tr h="7816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Total de estudiantes </a:t>
                      </a:r>
                      <a:r>
                        <a:rPr lang="es-CO" sz="2400" b="1" i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cs typeface="Poppins Bold" panose="020B0604020202020204" charset="0"/>
                        </a:rPr>
                        <a:t>perdidos</a:t>
                      </a:r>
                      <a:r>
                        <a:rPr lang="es-CO" sz="2400" b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 del total de asignaturas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2.846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272842"/>
                  </a:ext>
                </a:extLst>
              </a:tr>
              <a:tr h="7816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Total de estudiantes </a:t>
                      </a:r>
                      <a:r>
                        <a:rPr lang="es-CO" sz="2400" b="1" i="1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retirados</a:t>
                      </a:r>
                      <a:r>
                        <a:rPr lang="es-CO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 </a:t>
                      </a:r>
                      <a:r>
                        <a:rPr lang="es-CO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del total de asignaturas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2.848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948661"/>
                  </a:ext>
                </a:extLst>
              </a:tr>
              <a:tr h="7816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Total de estudiantes deben repetir asignaturas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5.694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04739"/>
                  </a:ext>
                </a:extLst>
              </a:tr>
            </a:tbl>
          </a:graphicData>
        </a:graphic>
      </p:graphicFrame>
      <p:graphicFrame>
        <p:nvGraphicFramePr>
          <p:cNvPr id="37" name="Tabla 36">
            <a:extLst>
              <a:ext uri="{FF2B5EF4-FFF2-40B4-BE49-F238E27FC236}">
                <a16:creationId xmlns:a16="http://schemas.microsoft.com/office/drawing/2014/main" id="{7531FA95-16EC-4074-A39C-668EDBFB0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836958"/>
              </p:ext>
            </p:extLst>
          </p:nvPr>
        </p:nvGraphicFramePr>
        <p:xfrm>
          <a:off x="3382868" y="3675600"/>
          <a:ext cx="11522264" cy="180645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044154">
                  <a:extLst>
                    <a:ext uri="{9D8B030D-6E8A-4147-A177-3AD203B41FA5}">
                      <a16:colId xmlns:a16="http://schemas.microsoft.com/office/drawing/2014/main" val="2652344952"/>
                    </a:ext>
                  </a:extLst>
                </a:gridCol>
                <a:gridCol w="5478110">
                  <a:extLst>
                    <a:ext uri="{9D8B030D-6E8A-4147-A177-3AD203B41FA5}">
                      <a16:colId xmlns:a16="http://schemas.microsoft.com/office/drawing/2014/main" val="3007439666"/>
                    </a:ext>
                  </a:extLst>
                </a:gridCol>
              </a:tblGrid>
              <a:tr h="903229">
                <a:tc>
                  <a:txBody>
                    <a:bodyPr/>
                    <a:lstStyle/>
                    <a:p>
                      <a:pPr algn="ctr"/>
                      <a:r>
                        <a:rPr lang="es-CO" sz="2400" b="0" kern="1200" dirty="0">
                          <a:solidFill>
                            <a:schemeClr val="bg1"/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Al inicio del semestre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Code Pro" panose="020B0604020202020204" charset="0"/>
                        </a:rPr>
                        <a:t>Al final del </a:t>
                      </a:r>
                      <a:r>
                        <a:rPr lang="es-CO" sz="2400" b="0" noProof="0" dirty="0">
                          <a:solidFill>
                            <a:schemeClr val="bg1"/>
                          </a:solidFill>
                          <a:latin typeface="Code Pro" panose="020B0604020202020204" charset="0"/>
                        </a:rPr>
                        <a:t>semestre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27690"/>
                  </a:ext>
                </a:extLst>
              </a:tr>
              <a:tr h="9032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54.724</a:t>
                      </a:r>
                      <a:endParaRPr lang="es-CO" sz="2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  <a:ea typeface="+mn-ea"/>
                        <a:cs typeface="Poppins Bold" panose="020B060402020202020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51.877</a:t>
                      </a:r>
                      <a:endParaRPr lang="es-CO" sz="2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  <a:ea typeface="+mn-ea"/>
                        <a:cs typeface="Poppins Bold" panose="020B060402020202020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138784"/>
                  </a:ext>
                </a:extLst>
              </a:tr>
            </a:tbl>
          </a:graphicData>
        </a:graphic>
      </p:graphicFrame>
      <p:grpSp>
        <p:nvGrpSpPr>
          <p:cNvPr id="2" name="Group 2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755512" y="1219766"/>
            <a:ext cx="12969611" cy="1040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/>
                </a:solidFill>
                <a:latin typeface="+mj-lt"/>
              </a:rPr>
              <a:t>INSTITUCIONAL DE PREGRADO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61010" y="652216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RESUMEN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46643" y="9795856"/>
            <a:ext cx="5272723" cy="440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87391" y="3117811"/>
            <a:ext cx="8713218" cy="5719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</a:pPr>
            <a:r>
              <a:rPr lang="es-CO" sz="3122" dirty="0">
                <a:solidFill>
                  <a:schemeClr val="accent2">
                    <a:lumMod val="75000"/>
                  </a:schemeClr>
                </a:solidFill>
                <a:latin typeface="Oswald"/>
              </a:rPr>
              <a:t>Total de estudiantes matriculados en el total de asignaturas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266848" y="2164763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2023-2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301056" y="5501271"/>
            <a:ext cx="9878521" cy="314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75"/>
              </a:lnSpc>
            </a:pP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Nota: Los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estudiantes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se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repiten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por el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número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de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asignaturas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 que </a:t>
            </a:r>
            <a:r>
              <a:rPr lang="es-CO" sz="1839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matricularon</a:t>
            </a:r>
            <a:r>
              <a:rPr lang="en-US" sz="1839" dirty="0">
                <a:solidFill>
                  <a:schemeClr val="accent5">
                    <a:lumMod val="75000"/>
                  </a:schemeClr>
                </a:solidFill>
                <a:latin typeface="Poppins Italics"/>
              </a:rPr>
              <a:t>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946175" y="7479294"/>
            <a:ext cx="1698290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endParaRPr lang="en-US" sz="2400">
              <a:solidFill>
                <a:srgbClr val="5B807A"/>
              </a:solidFill>
              <a:latin typeface="Poppi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1DBF5DF3-A4C8-48F6-9C13-DA154925D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688284"/>
              </p:ext>
            </p:extLst>
          </p:nvPr>
        </p:nvGraphicFramePr>
        <p:xfrm>
          <a:off x="5129118" y="3432391"/>
          <a:ext cx="8017573" cy="4320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32811">
                  <a:extLst>
                    <a:ext uri="{9D8B030D-6E8A-4147-A177-3AD203B41FA5}">
                      <a16:colId xmlns:a16="http://schemas.microsoft.com/office/drawing/2014/main" val="2271941469"/>
                    </a:ext>
                  </a:extLst>
                </a:gridCol>
                <a:gridCol w="3984762">
                  <a:extLst>
                    <a:ext uri="{9D8B030D-6E8A-4147-A177-3AD203B41FA5}">
                      <a16:colId xmlns:a16="http://schemas.microsoft.com/office/drawing/2014/main" val="3231378688"/>
                    </a:ext>
                  </a:extLst>
                </a:gridCol>
              </a:tblGrid>
              <a:tr h="108000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32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Poppins Bold" panose="020B0604020202020204" charset="0"/>
                        </a:rPr>
                        <a:t>INDICADOR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2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  <a:ea typeface="+mn-ea"/>
                        <a:cs typeface="Poppins Bold" panose="020B060402020202020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81816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s-CO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% de Perdidos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5,2 %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27284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s-CO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% de Retirados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5,5%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94866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% de Repitencia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10,4%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04739"/>
                  </a:ext>
                </a:extLst>
              </a:tr>
            </a:tbl>
          </a:graphicData>
        </a:graphic>
      </p:graphicFrame>
      <p:grpSp>
        <p:nvGrpSpPr>
          <p:cNvPr id="2" name="Group 2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87672" y="1334206"/>
            <a:ext cx="15912657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/>
                </a:solidFill>
                <a:latin typeface="+mj-lt"/>
              </a:rPr>
              <a:t>INSTITUCIONAL DE PREGRADO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46722" y="696120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RESUMEN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246464" y="2211656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2023-2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794505" y="7860887"/>
            <a:ext cx="8686800" cy="655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75"/>
              </a:lnSpc>
            </a:pPr>
            <a:r>
              <a:rPr lang="es-CO" sz="2000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Nota: Los estudiantes se cuentan más de una vez si perdieron </a:t>
            </a:r>
          </a:p>
          <a:p>
            <a:pPr algn="ctr">
              <a:lnSpc>
                <a:spcPts val="2575"/>
              </a:lnSpc>
            </a:pPr>
            <a:r>
              <a:rPr lang="es-CO" sz="2000" dirty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</a:rPr>
              <a:t>o retiraron dos o más asignaturas</a:t>
            </a:r>
            <a:r>
              <a:rPr lang="es-CO" sz="2000" dirty="0">
                <a:solidFill>
                  <a:schemeClr val="accent5">
                    <a:lumMod val="75000"/>
                  </a:schemeClr>
                </a:solidFill>
                <a:latin typeface="Poppins Italics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394491"/>
              </p:ext>
            </p:extLst>
          </p:nvPr>
        </p:nvGraphicFramePr>
        <p:xfrm>
          <a:off x="2674194" y="3124160"/>
          <a:ext cx="12438068" cy="6159232"/>
        </p:xfrm>
        <a:graphic>
          <a:graphicData uri="http://schemas.openxmlformats.org/drawingml/2006/table">
            <a:tbl>
              <a:tblPr/>
              <a:tblGrid>
                <a:gridCol w="5049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1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2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263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s-CO" sz="2100" spc="81" noProof="0" dirty="0">
                          <a:solidFill>
                            <a:schemeClr val="bg1"/>
                          </a:solidFill>
                          <a:latin typeface="Code Pro" panose="020B0604020202020204" charset="0"/>
                        </a:rPr>
                        <a:t>Otros datos sobre estudiantes</a:t>
                      </a:r>
                      <a:endParaRPr lang="es-CO" sz="1100" noProof="0" dirty="0">
                        <a:solidFill>
                          <a:schemeClr val="bg1"/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s-CO" sz="2100" spc="81" noProof="0">
                          <a:solidFill>
                            <a:schemeClr val="bg1"/>
                          </a:solidFill>
                          <a:latin typeface="Code Pro" panose="020B0604020202020204" charset="0"/>
                        </a:rPr>
                        <a:t>Valor</a:t>
                      </a:r>
                      <a:endParaRPr lang="es-CO" sz="1100" noProof="0">
                        <a:solidFill>
                          <a:schemeClr val="bg1"/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s-CO" sz="2100" spc="81" noProof="0">
                          <a:solidFill>
                            <a:schemeClr val="bg1"/>
                          </a:solidFill>
                          <a:latin typeface="Code Pro" panose="020B0604020202020204" charset="0"/>
                        </a:rPr>
                        <a:t>Población total matriculada</a:t>
                      </a:r>
                      <a:endParaRPr lang="es-CO" sz="1100" noProof="0">
                        <a:solidFill>
                          <a:schemeClr val="bg1"/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s-CO" sz="2100" spc="81" noProof="0" dirty="0">
                          <a:solidFill>
                            <a:schemeClr val="bg1"/>
                          </a:solidFill>
                          <a:latin typeface="Code Pro" panose="020B0604020202020204" charset="0"/>
                        </a:rPr>
                        <a:t>Participación</a:t>
                      </a:r>
                      <a:endParaRPr lang="es-CO" sz="1100" noProof="0" dirty="0">
                        <a:solidFill>
                          <a:schemeClr val="bg1"/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9660"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s-CO" sz="1839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Total de estudiantes que sólo perdieron asignaturas</a:t>
                      </a:r>
                      <a:endParaRPr lang="es-CO" sz="11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CO" sz="1839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1.158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s-CO" sz="20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10.387</a:t>
                      </a:r>
                      <a:endParaRPr lang="es-CO" sz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s-CO" sz="1839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11,2%</a:t>
                      </a:r>
                      <a:endParaRPr lang="es-CO" sz="11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1700"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s-CO" sz="1839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Total de estudiantes que sólo retiraron asignaturas</a:t>
                      </a:r>
                      <a:endParaRPr lang="es-CO" sz="11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CO" sz="1839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974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FFFFFF"/>
                          </a:solidFill>
                          <a:latin typeface="Poppins Bold"/>
                        </a:rPr>
                        <a:t>11.127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s-CO" sz="1839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9,4%</a:t>
                      </a:r>
                      <a:endParaRPr lang="es-CO" sz="11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7620"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s-CO" sz="1839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Total de estudiantes que perdieron y retiraron al menos una asignatura</a:t>
                      </a:r>
                      <a:endParaRPr lang="es-CO" sz="11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CO" sz="1839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682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FFFFFF"/>
                          </a:solidFill>
                          <a:latin typeface="Poppins Bold"/>
                        </a:rPr>
                        <a:t>11.127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s-CO" sz="1839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</a:rPr>
                        <a:t>6,6%</a:t>
                      </a:r>
                      <a:endParaRPr lang="es-CO" sz="11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7620"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s-CO" sz="1839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de Pro" panose="020B0604020202020204" charset="0"/>
                        </a:rPr>
                        <a:t>Total de estudiantes que aprobaron todas las asignaturas matriculadas</a:t>
                      </a:r>
                      <a:endParaRPr lang="es-CO" sz="1100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575"/>
                        </a:lnSpc>
                        <a:defRPr/>
                      </a:pPr>
                      <a:r>
                        <a:rPr lang="es-CO" sz="1839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7.573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FFFFFF"/>
                          </a:solidFill>
                          <a:latin typeface="Poppins Bold"/>
                        </a:rPr>
                        <a:t>11.127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s-CO" sz="1839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de Pro" panose="020B0604020202020204" charset="0"/>
                        </a:rPr>
                        <a:t>72,9%</a:t>
                      </a:r>
                      <a:endParaRPr lang="es-CO" sz="1100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2"/>
          <p:cNvSpPr txBox="1"/>
          <p:nvPr/>
        </p:nvSpPr>
        <p:spPr>
          <a:xfrm>
            <a:off x="1187672" y="1334206"/>
            <a:ext cx="15912657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/>
                </a:solidFill>
                <a:latin typeface="+mj-lt"/>
              </a:rPr>
              <a:t>INSTITUCIONAL DE PREGRADO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61008" y="793293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RESUMEN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66847" y="2229818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2023-2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46643" y="9795856"/>
            <a:ext cx="5272723" cy="440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702944"/>
              </p:ext>
            </p:extLst>
          </p:nvPr>
        </p:nvGraphicFramePr>
        <p:xfrm>
          <a:off x="2924966" y="3261035"/>
          <a:ext cx="12438068" cy="4957055"/>
        </p:xfrm>
        <a:graphic>
          <a:graphicData uri="http://schemas.openxmlformats.org/drawingml/2006/table">
            <a:tbl>
              <a:tblPr/>
              <a:tblGrid>
                <a:gridCol w="623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46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bg1"/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Otros datos sobre asignaturas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>
                          <a:solidFill>
                            <a:schemeClr val="bg1"/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Valor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>
                          <a:solidFill>
                            <a:schemeClr val="bg1"/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Participación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14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Total de asignaturas perdidas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510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49,9%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35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Total de asignaturas retiradas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561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54,9%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740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Total de asignaturas ganadas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326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940"/>
                        </a:lnSpc>
                        <a:defRPr/>
                      </a:pPr>
                      <a:r>
                        <a:rPr lang="es-CO" sz="2100" kern="1200" spc="8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31,9%</a:t>
                      </a:r>
                    </a:p>
                  </a:txBody>
                  <a:tcPr marL="190500" marR="190500" marT="190500" marB="1905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7261010" y="652216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RESUMEN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48880" y="2268304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2023-2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28408" y="8449761"/>
            <a:ext cx="14290625" cy="10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n-US" sz="3122" dirty="0">
                <a:solidFill>
                  <a:srgbClr val="274472"/>
                </a:solidFill>
                <a:latin typeface="Oswald"/>
              </a:rPr>
              <a:t>En el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semestre</a:t>
            </a:r>
            <a:r>
              <a:rPr lang="en-US" sz="3122" dirty="0">
                <a:solidFill>
                  <a:srgbClr val="9572AB"/>
                </a:solidFill>
                <a:latin typeface="Oswald"/>
              </a:rPr>
              <a:t> </a:t>
            </a:r>
            <a:r>
              <a:rPr lang="en-US" sz="3122" dirty="0">
                <a:solidFill>
                  <a:srgbClr val="BFC892"/>
                </a:solidFill>
                <a:latin typeface="Oswald Bold"/>
              </a:rPr>
              <a:t>2023-2</a:t>
            </a:r>
            <a:r>
              <a:rPr lang="en-US" sz="3122" dirty="0">
                <a:solidFill>
                  <a:srgbClr val="274472"/>
                </a:solidFill>
                <a:latin typeface="Oswald Bold"/>
              </a:rPr>
              <a:t> 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se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ofrecieron</a:t>
            </a:r>
            <a:r>
              <a:rPr lang="en-US" sz="3122" dirty="0">
                <a:solidFill>
                  <a:srgbClr val="9572AB"/>
                </a:solidFill>
                <a:latin typeface="Oswald"/>
              </a:rPr>
              <a:t> </a:t>
            </a:r>
            <a:r>
              <a:rPr lang="en-US" sz="3122" dirty="0">
                <a:solidFill>
                  <a:srgbClr val="BFC892"/>
                </a:solidFill>
                <a:latin typeface="Oswald Bold"/>
              </a:rPr>
              <a:t>1.022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asignaturas</a:t>
            </a:r>
            <a:endParaRPr lang="en-US" sz="3122" dirty="0">
              <a:solidFill>
                <a:srgbClr val="274472"/>
              </a:solidFill>
              <a:latin typeface="Oswald"/>
            </a:endParaRPr>
          </a:p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n-US" sz="3122" dirty="0">
                <a:solidFill>
                  <a:srgbClr val="BFC892"/>
                </a:solidFill>
                <a:latin typeface="Oswald Bold"/>
              </a:rPr>
              <a:t>Nota:</a:t>
            </a:r>
            <a:r>
              <a:rPr lang="en-US" sz="3122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Si una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asignatura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tuvo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al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menos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un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perdido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y un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retirado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se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contabiliza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en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ambas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categorías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..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2023-2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88F00F01-77E8-49EC-9E99-6D371BD160D6}"/>
              </a:ext>
            </a:extLst>
          </p:cNvPr>
          <p:cNvSpPr txBox="1"/>
          <p:nvPr/>
        </p:nvSpPr>
        <p:spPr>
          <a:xfrm>
            <a:off x="1346643" y="1291512"/>
            <a:ext cx="15912657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/>
                </a:solidFill>
                <a:latin typeface="+mj-lt"/>
              </a:rPr>
              <a:t>INSTITUCIONAL DE PREGRADO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lipse 40">
            <a:extLst>
              <a:ext uri="{FF2B5EF4-FFF2-40B4-BE49-F238E27FC236}">
                <a16:creationId xmlns:a16="http://schemas.microsoft.com/office/drawing/2014/main" id="{0C6979B6-EDF7-494E-87ED-312A66DB41A9}"/>
              </a:ext>
            </a:extLst>
          </p:cNvPr>
          <p:cNvSpPr/>
          <p:nvPr/>
        </p:nvSpPr>
        <p:spPr>
          <a:xfrm>
            <a:off x="5259826" y="3163889"/>
            <a:ext cx="5400000" cy="5400000"/>
          </a:xfrm>
          <a:prstGeom prst="ellipse">
            <a:avLst/>
          </a:prstGeom>
          <a:solidFill>
            <a:schemeClr val="accent2">
              <a:lumMod val="40000"/>
              <a:lumOff val="60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D0465687-9D87-47E7-9FFA-5E8698B8CEB5}"/>
              </a:ext>
            </a:extLst>
          </p:cNvPr>
          <p:cNvSpPr/>
          <p:nvPr/>
        </p:nvSpPr>
        <p:spPr>
          <a:xfrm>
            <a:off x="7731184" y="3138448"/>
            <a:ext cx="5400000" cy="5400000"/>
          </a:xfrm>
          <a:prstGeom prst="ellipse">
            <a:avLst/>
          </a:prstGeom>
          <a:solidFill>
            <a:schemeClr val="accent2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TextBox 11"/>
          <p:cNvSpPr txBox="1"/>
          <p:nvPr/>
        </p:nvSpPr>
        <p:spPr>
          <a:xfrm>
            <a:off x="1187672" y="1334206"/>
            <a:ext cx="15912657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INSTITUCIONAL DE PREGRADO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32435" y="717413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RESUMEN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66848" y="2280175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2023-2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339828" y="8945614"/>
            <a:ext cx="9608344" cy="52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71"/>
              </a:lnSpc>
              <a:spcBef>
                <a:spcPct val="0"/>
              </a:spcBef>
            </a:pP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Total de estudiantes (únicos) que deben </a:t>
            </a:r>
            <a:r>
              <a:rPr lang="es-CO" sz="3122" dirty="0">
                <a:solidFill>
                  <a:schemeClr val="accent2"/>
                </a:solidFill>
                <a:latin typeface="Oswald"/>
              </a:rPr>
              <a:t>repetir</a:t>
            </a: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 asignaturas: </a:t>
            </a:r>
            <a:r>
              <a:rPr lang="en-US" sz="3122" dirty="0">
                <a:solidFill>
                  <a:schemeClr val="accent1">
                    <a:lumMod val="75000"/>
                  </a:schemeClr>
                </a:solidFill>
                <a:latin typeface="Oswald Bold"/>
              </a:rPr>
              <a:t>2.814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199161" y="3356360"/>
            <a:ext cx="4062446" cy="447259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864501" y="3700722"/>
            <a:ext cx="4442822" cy="164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Total de estudiantes que </a:t>
            </a:r>
            <a:r>
              <a:rPr lang="es-CO" sz="3122" dirty="0">
                <a:solidFill>
                  <a:schemeClr val="tx2"/>
                </a:solidFill>
                <a:latin typeface="Oswald"/>
              </a:rPr>
              <a:t>perdieron</a:t>
            </a: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 al menos una asignatura: </a:t>
            </a: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 Bold"/>
              </a:rPr>
              <a:t>1.656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923005" y="3700722"/>
            <a:ext cx="4500494" cy="1645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Total de estudiantes que </a:t>
            </a:r>
            <a:r>
              <a:rPr lang="es-CO" sz="3122" dirty="0">
                <a:solidFill>
                  <a:schemeClr val="accent4"/>
                </a:solidFill>
                <a:latin typeface="Oswald"/>
              </a:rPr>
              <a:t>retiraron</a:t>
            </a: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 al menos una asignatura: </a:t>
            </a:r>
            <a:r>
              <a:rPr lang="es-CO" sz="3122" dirty="0">
                <a:solidFill>
                  <a:schemeClr val="accent1">
                    <a:lumMod val="75000"/>
                  </a:schemeClr>
                </a:solidFill>
                <a:latin typeface="Oswald Bold"/>
              </a:rPr>
              <a:t>1.840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730162" y="4975853"/>
            <a:ext cx="1670323" cy="75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  <a:spcBef>
                <a:spcPct val="0"/>
              </a:spcBef>
            </a:pPr>
            <a:r>
              <a:rPr lang="en-US" sz="4550" dirty="0">
                <a:solidFill>
                  <a:schemeClr val="accent1">
                    <a:lumMod val="75000"/>
                  </a:schemeClr>
                </a:solidFill>
                <a:latin typeface="Oswald"/>
              </a:rPr>
              <a:t>1.158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681127" y="4910083"/>
            <a:ext cx="925746" cy="765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  <a:spcBef>
                <a:spcPct val="0"/>
              </a:spcBef>
            </a:pPr>
            <a:r>
              <a:rPr lang="en-US" sz="4550" dirty="0">
                <a:solidFill>
                  <a:schemeClr val="accent1">
                    <a:lumMod val="50000"/>
                  </a:schemeClr>
                </a:solidFill>
                <a:latin typeface="Oswald"/>
              </a:rPr>
              <a:t>682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183946" y="5175010"/>
            <a:ext cx="1408360" cy="75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  <a:spcBef>
                <a:spcPct val="0"/>
              </a:spcBef>
            </a:pPr>
            <a:r>
              <a:rPr lang="en-US" sz="4550" dirty="0">
                <a:solidFill>
                  <a:schemeClr val="accent1">
                    <a:lumMod val="50000"/>
                  </a:schemeClr>
                </a:solidFill>
                <a:latin typeface="Oswald"/>
              </a:rPr>
              <a:t>1158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769443" y="5825155"/>
            <a:ext cx="1574594" cy="465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1"/>
              </a:lnSpc>
              <a:spcBef>
                <a:spcPct val="0"/>
              </a:spcBef>
            </a:pPr>
            <a:r>
              <a:rPr lang="es-CO" sz="2679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Perdidos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813830" y="5821958"/>
            <a:ext cx="2660340" cy="1416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2"/>
              </a:lnSpc>
            </a:pPr>
            <a:r>
              <a:rPr lang="es-CO" sz="2680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Perdidos</a:t>
            </a:r>
            <a:r>
              <a:rPr lang="en-US" sz="2680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 &amp; </a:t>
            </a:r>
            <a:r>
              <a:rPr lang="es-CO" sz="2680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Retirados</a:t>
            </a:r>
          </a:p>
          <a:p>
            <a:pPr algn="ctr">
              <a:lnSpc>
                <a:spcPts val="3752"/>
              </a:lnSpc>
              <a:spcBef>
                <a:spcPct val="0"/>
              </a:spcBef>
            </a:pPr>
            <a:endParaRPr lang="en-US" sz="2680" dirty="0">
              <a:solidFill>
                <a:schemeClr val="accent1">
                  <a:lumMod val="75000"/>
                </a:schemeClr>
              </a:solidFill>
              <a:latin typeface="Code Pro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857411" y="5825155"/>
            <a:ext cx="1918033" cy="465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1"/>
              </a:lnSpc>
              <a:spcBef>
                <a:spcPct val="0"/>
              </a:spcBef>
            </a:pPr>
            <a:r>
              <a:rPr lang="es-CO" sz="2679" dirty="0">
                <a:solidFill>
                  <a:schemeClr val="accent1">
                    <a:lumMod val="75000"/>
                  </a:schemeClr>
                </a:solidFill>
                <a:latin typeface="Code Pro"/>
              </a:rPr>
              <a:t>Retirados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463113" y="1097986"/>
            <a:ext cx="17390349" cy="1040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BECARIOS SERVIDOS PREGRADO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61010" y="652216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RESUMEN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48918" y="1961411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chemeClr val="accent5"/>
                </a:solidFill>
                <a:latin typeface="Oswald Bold"/>
              </a:rPr>
              <a:t>2023-2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18187" y="7131334"/>
            <a:ext cx="4442822" cy="164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n-US" sz="3122" dirty="0">
                <a:solidFill>
                  <a:srgbClr val="274472"/>
                </a:solidFill>
                <a:latin typeface="Oswald"/>
              </a:rPr>
              <a:t>De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los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>
                <a:solidFill>
                  <a:schemeClr val="accent2">
                    <a:lumMod val="60000"/>
                    <a:lumOff val="40000"/>
                  </a:schemeClr>
                </a:solidFill>
                <a:latin typeface="Oswald Bold"/>
              </a:rPr>
              <a:t>54.724</a:t>
            </a:r>
            <a:r>
              <a:rPr lang="en-US" sz="3122" dirty="0">
                <a:solidFill>
                  <a:srgbClr val="9572AB"/>
                </a:solidFill>
                <a:latin typeface="Oswald Bo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estudiantes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servidos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, </a:t>
            </a:r>
            <a:r>
              <a:rPr lang="en-US" sz="3122" dirty="0">
                <a:solidFill>
                  <a:schemeClr val="accent2">
                    <a:lumMod val="60000"/>
                    <a:lumOff val="40000"/>
                  </a:schemeClr>
                </a:solidFill>
                <a:latin typeface="Oswald Bold"/>
              </a:rPr>
              <a:t>15.199</a:t>
            </a:r>
            <a:r>
              <a:rPr lang="en-US" sz="3122" dirty="0">
                <a:solidFill>
                  <a:srgbClr val="9572AB"/>
                </a:solidFill>
                <a:latin typeface="Oswald Bo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fueron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becarios</a:t>
            </a:r>
            <a:endParaRPr lang="en-US" sz="3122" dirty="0">
              <a:solidFill>
                <a:srgbClr val="274472"/>
              </a:solidFill>
              <a:latin typeface="Oswa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333730" y="7080194"/>
            <a:ext cx="5541107" cy="2209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n-US" sz="3122" dirty="0">
                <a:solidFill>
                  <a:srgbClr val="274472"/>
                </a:solidFill>
                <a:latin typeface="Oswald"/>
              </a:rPr>
              <a:t>De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los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>
                <a:solidFill>
                  <a:schemeClr val="accent2">
                    <a:lumMod val="60000"/>
                    <a:lumOff val="40000"/>
                  </a:schemeClr>
                </a:solidFill>
                <a:latin typeface="Oswald Bold"/>
              </a:rPr>
              <a:t>15.199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estudiantes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becarios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servidos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, </a:t>
            </a:r>
            <a:r>
              <a:rPr lang="en-US" sz="3122" dirty="0">
                <a:solidFill>
                  <a:schemeClr val="accent2">
                    <a:lumMod val="60000"/>
                    <a:lumOff val="40000"/>
                  </a:schemeClr>
                </a:solidFill>
                <a:latin typeface="Oswald Bold"/>
              </a:rPr>
              <a:t>102</a:t>
            </a:r>
            <a:r>
              <a:rPr lang="en-US" sz="3122" dirty="0">
                <a:solidFill>
                  <a:srgbClr val="9572AB"/>
                </a:solidFill>
                <a:latin typeface="Oswald Bo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fueron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Ser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Pilo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Paga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, </a:t>
            </a:r>
            <a:r>
              <a:rPr lang="en-US" sz="3122" dirty="0">
                <a:solidFill>
                  <a:schemeClr val="accent2">
                    <a:lumMod val="60000"/>
                    <a:lumOff val="40000"/>
                  </a:schemeClr>
                </a:solidFill>
                <a:latin typeface="Oswald Bold"/>
              </a:rPr>
              <a:t>9.612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fueron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Generación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E y </a:t>
            </a:r>
            <a:r>
              <a:rPr lang="en-US" sz="3122" dirty="0">
                <a:solidFill>
                  <a:schemeClr val="accent2">
                    <a:lumMod val="60000"/>
                    <a:lumOff val="40000"/>
                  </a:schemeClr>
                </a:solidFill>
                <a:latin typeface="Oswald Bold"/>
              </a:rPr>
              <a:t>5.494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fueron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Becarios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Institucionales</a:t>
            </a:r>
            <a:endParaRPr lang="en-US" sz="3122" dirty="0">
              <a:solidFill>
                <a:srgbClr val="274472"/>
              </a:solidFill>
              <a:latin typeface="Oswald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2023-2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F594F7D-F5FA-9259-2025-FC1038FD49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8043154"/>
              </p:ext>
            </p:extLst>
          </p:nvPr>
        </p:nvGraphicFramePr>
        <p:xfrm>
          <a:off x="1754246" y="2584041"/>
          <a:ext cx="6572315" cy="4291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91C29F5-B4FF-C3FA-C003-9E61342452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559446"/>
              </p:ext>
            </p:extLst>
          </p:nvPr>
        </p:nvGraphicFramePr>
        <p:xfrm>
          <a:off x="9827663" y="2584041"/>
          <a:ext cx="6577247" cy="4291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13">
      <a:dk1>
        <a:sysClr val="windowText" lastClr="000000"/>
      </a:dk1>
      <a:lt1>
        <a:sysClr val="window" lastClr="FFFFFF"/>
      </a:lt1>
      <a:dk2>
        <a:srgbClr val="B2C737"/>
      </a:dk2>
      <a:lt2>
        <a:srgbClr val="CEDBE6"/>
      </a:lt2>
      <a:accent1>
        <a:srgbClr val="274472"/>
      </a:accent1>
      <a:accent2>
        <a:srgbClr val="58B6C0"/>
      </a:accent2>
      <a:accent3>
        <a:srgbClr val="3C9E95"/>
      </a:accent3>
      <a:accent4>
        <a:srgbClr val="5439A1"/>
      </a:accent4>
      <a:accent5>
        <a:srgbClr val="84ACB6"/>
      </a:accent5>
      <a:accent6>
        <a:srgbClr val="FB9705"/>
      </a:accent6>
      <a:hlink>
        <a:srgbClr val="98C034"/>
      </a:hlink>
      <a:folHlink>
        <a:srgbClr val="9F6715"/>
      </a:folHlink>
    </a:clrScheme>
    <a:fontScheme name="Personalizado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1BD29576B307945B511547DBF3D7A7C" ma:contentTypeVersion="15" ma:contentTypeDescription="Crear nuevo documento." ma:contentTypeScope="" ma:versionID="a8ffe976acbf542756e6581d100890df">
  <xsd:schema xmlns:xsd="http://www.w3.org/2001/XMLSchema" xmlns:xs="http://www.w3.org/2001/XMLSchema" xmlns:p="http://schemas.microsoft.com/office/2006/metadata/properties" xmlns:ns2="8bb9ef3e-e5d8-4286-a184-37b59a3f5353" xmlns:ns3="a3dfa4bf-ec92-4da8-8fc8-cf32bcb843bb" targetNamespace="http://schemas.microsoft.com/office/2006/metadata/properties" ma:root="true" ma:fieldsID="0e856f51f75dcc53cf565a311449b6b1" ns2:_="" ns3:_="">
    <xsd:import namespace="8bb9ef3e-e5d8-4286-a184-37b59a3f5353"/>
    <xsd:import namespace="a3dfa4bf-ec92-4da8-8fc8-cf32bcb843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9ef3e-e5d8-4286-a184-37b59a3f53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a9bdeba3-8e6c-435e-977e-8b3dc5b5a0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dfa4bf-ec92-4da8-8fc8-cf32bcb843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e006d9c-7844-4d2f-8820-e9b1ba77940f}" ma:internalName="TaxCatchAll" ma:showField="CatchAllData" ma:web="a3dfa4bf-ec92-4da8-8fc8-cf32bcb843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CACF0B-0463-447E-85F0-A5011DBC5D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4305F4-7445-4151-BFB1-C716B1D69B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b9ef3e-e5d8-4286-a184-37b59a3f5353"/>
    <ds:schemaRef ds:uri="a3dfa4bf-ec92-4da8-8fc8-cf32bcb843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3911</TotalTime>
  <Words>1971</Words>
  <Application>Microsoft Office PowerPoint</Application>
  <PresentationFormat>Personalizado</PresentationFormat>
  <Paragraphs>821</Paragraphs>
  <Slides>24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5" baseType="lpstr">
      <vt:lpstr>Arial</vt:lpstr>
      <vt:lpstr>Oswald</vt:lpstr>
      <vt:lpstr>Leelawadee</vt:lpstr>
      <vt:lpstr>Oswald pro</vt:lpstr>
      <vt:lpstr>Poppins Italics</vt:lpstr>
      <vt:lpstr>Code Pro</vt:lpstr>
      <vt:lpstr>Calibri</vt:lpstr>
      <vt:lpstr>Code Pro Bold</vt:lpstr>
      <vt:lpstr>Oswald Bold</vt:lpstr>
      <vt:lpstr>Poppins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Perdidos, Retirados y Repitencia 2023-1</dc:title>
  <dc:creator>GABRIELA SOFIA MARIN SANCHEZ</dc:creator>
  <cp:lastModifiedBy>Claudia Elena Rueda Londoño</cp:lastModifiedBy>
  <cp:revision>64</cp:revision>
  <dcterms:created xsi:type="dcterms:W3CDTF">2006-08-16T00:00:00Z</dcterms:created>
  <dcterms:modified xsi:type="dcterms:W3CDTF">2024-03-23T21:42:02Z</dcterms:modified>
  <dc:identifier>DAFruCVQS8w</dc:identifier>
</cp:coreProperties>
</file>