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84" r:id="rId5"/>
    <p:sldId id="28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9" r:id="rId14"/>
    <p:sldId id="266" r:id="rId15"/>
    <p:sldId id="287" r:id="rId16"/>
    <p:sldId id="288" r:id="rId17"/>
    <p:sldId id="269" r:id="rId18"/>
    <p:sldId id="270" r:id="rId19"/>
    <p:sldId id="271" r:id="rId20"/>
    <p:sldId id="272" r:id="rId21"/>
    <p:sldId id="278" r:id="rId22"/>
    <p:sldId id="273" r:id="rId23"/>
    <p:sldId id="279" r:id="rId24"/>
    <p:sldId id="280" r:id="rId25"/>
    <p:sldId id="282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de Pro" panose="020B0604020202020204" charset="0"/>
      <p:regular r:id="rId32"/>
    </p:embeddedFont>
    <p:embeddedFont>
      <p:font typeface="Code Pro Bold" panose="020B0604020202020204" charset="0"/>
      <p:regular r:id="rId33"/>
    </p:embeddedFont>
    <p:embeddedFont>
      <p:font typeface="Leelawadee" panose="020B0502040204020203" pitchFamily="34" charset="-34"/>
      <p:regular r:id="rId34"/>
      <p:bold r:id="rId35"/>
    </p:embeddedFont>
    <p:embeddedFont>
      <p:font typeface="Oswald" panose="020B0604020202020204" charset="0"/>
      <p:regular r:id="rId36"/>
    </p:embeddedFont>
    <p:embeddedFont>
      <p:font typeface="Oswald Bold" panose="020B0604020202020204" charset="0"/>
      <p:regular r:id="rId37"/>
    </p:embeddedFont>
    <p:embeddedFont>
      <p:font typeface="Poppins Bold" panose="020B0604020202020204" charset="0"/>
      <p:regular r:id="rId38"/>
    </p:embeddedFont>
    <p:embeddedFont>
      <p:font typeface="Poppins Italics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Elena Rueda Londoño" initials="CERL" lastIdx="2" clrIdx="0">
    <p:extLst>
      <p:ext uri="{19B8F6BF-5375-455C-9EA6-DF929625EA0E}">
        <p15:presenceInfo xmlns:p15="http://schemas.microsoft.com/office/powerpoint/2012/main" userId="S-1-5-21-2507260749-2180891658-3605850735-31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FCE"/>
    <a:srgbClr val="BCE2E6"/>
    <a:srgbClr val="DBD4F0"/>
    <a:srgbClr val="BFC892"/>
    <a:srgbClr val="BFFDC0"/>
    <a:srgbClr val="FFC7CE"/>
    <a:srgbClr val="CFD6AE"/>
    <a:srgbClr val="747E40"/>
    <a:srgbClr val="869529"/>
    <a:srgbClr val="93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05" autoAdjust="0"/>
  </p:normalViewPr>
  <p:slideViewPr>
    <p:cSldViewPr snapToGrid="0">
      <p:cViewPr varScale="1">
        <p:scale>
          <a:sx n="54" d="100"/>
          <a:sy n="54" d="100"/>
        </p:scale>
        <p:origin x="9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yelo Rafael Tilano Algarin" userId="9587987b-9b0b-43a6-b655-173a217b3bbd" providerId="ADAL" clId="{D121730F-0E69-4880-87D7-ECE7F9007624}"/>
  </pc:docChgLst>
  <pc:docChgLst>
    <pc:chgData name="DANIEL EDUARDO GUTIERREZ BORRERO" userId="a62065d4-76fb-4ab3-a2d2-b7f52dc1cca6" providerId="ADAL" clId="{B0B3EA33-236D-44F5-93CF-E1883CECCD10}"/>
    <pc:docChg chg="modSld">
      <pc:chgData name="DANIEL EDUARDO GUTIERREZ BORRERO" userId="a62065d4-76fb-4ab3-a2d2-b7f52dc1cca6" providerId="ADAL" clId="{B0B3EA33-236D-44F5-93CF-E1883CECCD10}" dt="2025-09-08T17:04:58.641" v="63" actId="20577"/>
      <pc:docMkLst>
        <pc:docMk/>
      </pc:docMkLst>
      <pc:sldChg chg="modSp">
        <pc:chgData name="DANIEL EDUARDO GUTIERREZ BORRERO" userId="a62065d4-76fb-4ab3-a2d2-b7f52dc1cca6" providerId="ADAL" clId="{B0B3EA33-236D-44F5-93CF-E1883CECCD10}" dt="2025-09-08T16:37:23.611" v="12" actId="255"/>
        <pc:sldMkLst>
          <pc:docMk/>
          <pc:sldMk cId="0" sldId="258"/>
        </pc:sldMkLst>
        <pc:graphicFrameChg chg="mod">
          <ac:chgData name="DANIEL EDUARDO GUTIERREZ BORRERO" userId="a62065d4-76fb-4ab3-a2d2-b7f52dc1cca6" providerId="ADAL" clId="{B0B3EA33-236D-44F5-93CF-E1883CECCD10}" dt="2025-09-08T16:37:23.611" v="12" actId="255"/>
          <ac:graphicFrameMkLst>
            <pc:docMk/>
            <pc:sldMk cId="0" sldId="258"/>
            <ac:graphicFrameMk id="8" creationId="{00000000-0008-0000-0000-000002000000}"/>
          </ac:graphicFrameMkLst>
        </pc:graphicFrameChg>
      </pc:sldChg>
      <pc:sldChg chg="modSp">
        <pc:chgData name="DANIEL EDUARDO GUTIERREZ BORRERO" userId="a62065d4-76fb-4ab3-a2d2-b7f52dc1cca6" providerId="ADAL" clId="{B0B3EA33-236D-44F5-93CF-E1883CECCD10}" dt="2025-09-08T17:01:21.469" v="47" actId="20577"/>
        <pc:sldMkLst>
          <pc:docMk/>
          <pc:sldMk cId="0" sldId="259"/>
        </pc:sldMkLst>
        <pc:graphicFrameChg chg="modGraphic">
          <ac:chgData name="DANIEL EDUARDO GUTIERREZ BORRERO" userId="a62065d4-76fb-4ab3-a2d2-b7f52dc1cca6" providerId="ADAL" clId="{B0B3EA33-236D-44F5-93CF-E1883CECCD10}" dt="2025-09-08T17:01:21.469" v="47" actId="20577"/>
          <ac:graphicFrameMkLst>
            <pc:docMk/>
            <pc:sldMk cId="0" sldId="259"/>
            <ac:graphicFrameMk id="38" creationId="{ADDE400E-C6B9-42E5-89D7-38F8EF2CF7B0}"/>
          </ac:graphicFrameMkLst>
        </pc:graphicFrameChg>
      </pc:sldChg>
      <pc:sldChg chg="modSp">
        <pc:chgData name="DANIEL EDUARDO GUTIERREZ BORRERO" userId="a62065d4-76fb-4ab3-a2d2-b7f52dc1cca6" providerId="ADAL" clId="{B0B3EA33-236D-44F5-93CF-E1883CECCD10}" dt="2025-09-08T16:45:04.032" v="20" actId="20577"/>
        <pc:sldMkLst>
          <pc:docMk/>
          <pc:sldMk cId="0" sldId="260"/>
        </pc:sldMkLst>
        <pc:graphicFrameChg chg="modGraphic">
          <ac:chgData name="DANIEL EDUARDO GUTIERREZ BORRERO" userId="a62065d4-76fb-4ab3-a2d2-b7f52dc1cca6" providerId="ADAL" clId="{B0B3EA33-236D-44F5-93CF-E1883CECCD10}" dt="2025-09-08T16:45:04.032" v="20" actId="20577"/>
          <ac:graphicFrameMkLst>
            <pc:docMk/>
            <pc:sldMk cId="0" sldId="260"/>
            <ac:graphicFrameMk id="27" creationId="{1DBF5DF3-A4C8-48F6-9C13-DA154925D520}"/>
          </ac:graphicFrameMkLst>
        </pc:graphicFrameChg>
      </pc:sldChg>
      <pc:sldChg chg="modSp">
        <pc:chgData name="DANIEL EDUARDO GUTIERREZ BORRERO" userId="a62065d4-76fb-4ab3-a2d2-b7f52dc1cca6" providerId="ADAL" clId="{B0B3EA33-236D-44F5-93CF-E1883CECCD10}" dt="2025-09-08T17:04:58.641" v="63" actId="20577"/>
        <pc:sldMkLst>
          <pc:docMk/>
          <pc:sldMk cId="0" sldId="261"/>
        </pc:sldMkLst>
        <pc:graphicFrameChg chg="modGraphic">
          <ac:chgData name="DANIEL EDUARDO GUTIERREZ BORRERO" userId="a62065d4-76fb-4ab3-a2d2-b7f52dc1cca6" providerId="ADAL" clId="{B0B3EA33-236D-44F5-93CF-E1883CECCD10}" dt="2025-09-08T17:04:58.641" v="63" actId="20577"/>
          <ac:graphicFrameMkLst>
            <pc:docMk/>
            <pc:sldMk cId="0" sldId="261"/>
            <ac:graphicFrameMk id="11" creationId="{00000000-0000-0000-0000-000000000000}"/>
          </ac:graphicFrameMkLst>
        </pc:graphicFrameChg>
      </pc:sldChg>
      <pc:sldChg chg="modSp">
        <pc:chgData name="DANIEL EDUARDO GUTIERREZ BORRERO" userId="a62065d4-76fb-4ab3-a2d2-b7f52dc1cca6" providerId="ADAL" clId="{B0B3EA33-236D-44F5-93CF-E1883CECCD10}" dt="2025-09-08T16:49:12.736" v="23" actId="20577"/>
        <pc:sldMkLst>
          <pc:docMk/>
          <pc:sldMk cId="0" sldId="262"/>
        </pc:sldMkLst>
        <pc:spChg chg="mod">
          <ac:chgData name="DANIEL EDUARDO GUTIERREZ BORRERO" userId="a62065d4-76fb-4ab3-a2d2-b7f52dc1cca6" providerId="ADAL" clId="{B0B3EA33-236D-44F5-93CF-E1883CECCD10}" dt="2025-09-08T16:49:12.736" v="23" actId="20577"/>
          <ac:spMkLst>
            <pc:docMk/>
            <pc:sldMk cId="0" sldId="262"/>
            <ac:spMk id="15" creationId="{00000000-0000-0000-0000-000000000000}"/>
          </ac:spMkLst>
        </pc:spChg>
      </pc:sldChg>
      <pc:sldChg chg="modSp">
        <pc:chgData name="DANIEL EDUARDO GUTIERREZ BORRERO" userId="a62065d4-76fb-4ab3-a2d2-b7f52dc1cca6" providerId="ADAL" clId="{B0B3EA33-236D-44F5-93CF-E1883CECCD10}" dt="2025-09-08T17:03:29.293" v="53" actId="20577"/>
        <pc:sldMkLst>
          <pc:docMk/>
          <pc:sldMk cId="0" sldId="263"/>
        </pc:sldMkLst>
        <pc:spChg chg="mod">
          <ac:chgData name="DANIEL EDUARDO GUTIERREZ BORRERO" userId="a62065d4-76fb-4ab3-a2d2-b7f52dc1cca6" providerId="ADAL" clId="{B0B3EA33-236D-44F5-93CF-E1883CECCD10}" dt="2025-09-08T17:03:29.293" v="53" actId="20577"/>
          <ac:spMkLst>
            <pc:docMk/>
            <pc:sldMk cId="0" sldId="263"/>
            <ac:spMk id="32" creationId="{00000000-0000-0000-0000-000000000000}"/>
          </ac:spMkLst>
        </pc:spChg>
      </pc:sldChg>
    </pc:docChg>
  </pc:docChgLst>
  <pc:docChgLst>
    <pc:chgData name="Anyelo Rafael Tilano Algarin" userId="9587987b-9b0b-43a6-b655-173a217b3bbd" providerId="ADAL" clId="{1566CF65-595A-43EB-9543-4E23D41EF536}"/>
  </pc:docChgLst>
  <pc:docChgLst>
    <pc:chgData name="SERGIO LUIS RODRIGUEZ CABANA" userId="6aaacce7-54f0-48fc-b95e-3a011c9ce65b" providerId="ADAL" clId="{18D60E86-8EBC-4953-8B34-0CB00C5020DE}"/>
    <pc:docChg chg="undo custSel delSld modSld">
      <pc:chgData name="SERGIO LUIS RODRIGUEZ CABANA" userId="6aaacce7-54f0-48fc-b95e-3a011c9ce65b" providerId="ADAL" clId="{18D60E86-8EBC-4953-8B34-0CB00C5020DE}" dt="2025-09-09T19:41:01.316" v="1474" actId="20577"/>
      <pc:docMkLst>
        <pc:docMk/>
      </pc:docMkLst>
      <pc:sldChg chg="addSp delSp modSp mod">
        <pc:chgData name="SERGIO LUIS RODRIGUEZ CABANA" userId="6aaacce7-54f0-48fc-b95e-3a011c9ce65b" providerId="ADAL" clId="{18D60E86-8EBC-4953-8B34-0CB00C5020DE}" dt="2025-09-05T22:03:39.536" v="898" actId="403"/>
        <pc:sldMkLst>
          <pc:docMk/>
          <pc:sldMk cId="0" sldId="258"/>
        </pc:sldMkLst>
        <pc:spChg chg="mod">
          <ac:chgData name="SERGIO LUIS RODRIGUEZ CABANA" userId="6aaacce7-54f0-48fc-b95e-3a011c9ce65b" providerId="ADAL" clId="{18D60E86-8EBC-4953-8B34-0CB00C5020DE}" dt="2025-09-02T13:07:47.970" v="34" actId="20577"/>
          <ac:spMkLst>
            <pc:docMk/>
            <pc:sldMk cId="0" sldId="258"/>
            <ac:spMk id="13" creationId="{00000000-0000-0000-0000-000000000000}"/>
          </ac:spMkLst>
        </pc:spChg>
        <pc:graphicFrameChg chg="add mod">
          <ac:chgData name="SERGIO LUIS RODRIGUEZ CABANA" userId="6aaacce7-54f0-48fc-b95e-3a011c9ce65b" providerId="ADAL" clId="{18D60E86-8EBC-4953-8B34-0CB00C5020DE}" dt="2025-09-05T22:03:39.536" v="898" actId="403"/>
          <ac:graphicFrameMkLst>
            <pc:docMk/>
            <pc:sldMk cId="0" sldId="258"/>
            <ac:graphicFrameMk id="8" creationId="{00000000-0008-0000-0000-000002000000}"/>
          </ac:graphicFrameMkLst>
        </pc:graphicFrameChg>
        <pc:graphicFrameChg chg="add del mod">
          <ac:chgData name="SERGIO LUIS RODRIGUEZ CABANA" userId="6aaacce7-54f0-48fc-b95e-3a011c9ce65b" providerId="ADAL" clId="{18D60E86-8EBC-4953-8B34-0CB00C5020DE}" dt="2025-09-02T13:48:12.030" v="153" actId="478"/>
          <ac:graphicFrameMkLst>
            <pc:docMk/>
            <pc:sldMk cId="0" sldId="258"/>
            <ac:graphicFrameMk id="12" creationId="{57765A95-4DA9-401B-B1CA-55902B5F923A}"/>
          </ac:graphicFrameMkLst>
        </pc:graphicFrameChg>
        <pc:graphicFrameChg chg="add mod">
          <ac:chgData name="SERGIO LUIS RODRIGUEZ CABANA" userId="6aaacce7-54f0-48fc-b95e-3a011c9ce65b" providerId="ADAL" clId="{18D60E86-8EBC-4953-8B34-0CB00C5020DE}" dt="2025-09-02T13:48:56.541" v="159" actId="14100"/>
          <ac:graphicFrameMkLst>
            <pc:docMk/>
            <pc:sldMk cId="0" sldId="258"/>
            <ac:graphicFrameMk id="15" creationId="{57765A95-4DA9-401B-B1CA-55902B5F923A}"/>
          </ac:graphicFrameMkLst>
        </pc:graphicFrameChg>
        <pc:graphicFrameChg chg="add del mod">
          <ac:chgData name="SERGIO LUIS RODRIGUEZ CABANA" userId="6aaacce7-54f0-48fc-b95e-3a011c9ce65b" providerId="ADAL" clId="{18D60E86-8EBC-4953-8B34-0CB00C5020DE}" dt="2025-09-05T22:02:38.940" v="878" actId="478"/>
          <ac:graphicFrameMkLst>
            <pc:docMk/>
            <pc:sldMk cId="0" sldId="258"/>
            <ac:graphicFrameMk id="16" creationId="{00000000-0008-0000-0000-000002000000}"/>
          </ac:graphicFrameMkLst>
        </pc:graphicFrameChg>
      </pc:sldChg>
      <pc:sldChg chg="modSp">
        <pc:chgData name="SERGIO LUIS RODRIGUEZ CABANA" userId="6aaacce7-54f0-48fc-b95e-3a011c9ce65b" providerId="ADAL" clId="{18D60E86-8EBC-4953-8B34-0CB00C5020DE}" dt="2025-09-05T22:11:18.036" v="987" actId="20577"/>
        <pc:sldMkLst>
          <pc:docMk/>
          <pc:sldMk cId="0" sldId="259"/>
        </pc:sldMkLst>
        <pc:spChg chg="mod">
          <ac:chgData name="SERGIO LUIS RODRIGUEZ CABANA" userId="6aaacce7-54f0-48fc-b95e-3a011c9ce65b" providerId="ADAL" clId="{18D60E86-8EBC-4953-8B34-0CB00C5020DE}" dt="2025-09-02T13:07:59.749" v="35"/>
          <ac:spMkLst>
            <pc:docMk/>
            <pc:sldMk cId="0" sldId="259"/>
            <ac:spMk id="14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3:37.044" v="123" actId="2057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5T22:08:30.035" v="909" actId="1076"/>
          <ac:spMkLst>
            <pc:docMk/>
            <pc:sldMk cId="0" sldId="259"/>
            <ac:spMk id="33" creationId="{00000000-0000-0000-0000-000000000000}"/>
          </ac:spMkLst>
        </pc:spChg>
        <pc:graphicFrameChg chg="mod modGraphic">
          <ac:chgData name="SERGIO LUIS RODRIGUEZ CABANA" userId="6aaacce7-54f0-48fc-b95e-3a011c9ce65b" providerId="ADAL" clId="{18D60E86-8EBC-4953-8B34-0CB00C5020DE}" dt="2025-09-05T22:09:52.255" v="932"/>
          <ac:graphicFrameMkLst>
            <pc:docMk/>
            <pc:sldMk cId="0" sldId="259"/>
            <ac:graphicFrameMk id="37" creationId="{7531FA95-16EC-4074-A39C-668EDBFB013E}"/>
          </ac:graphicFrameMkLst>
        </pc:graphicFrameChg>
        <pc:graphicFrameChg chg="mod modGraphic">
          <ac:chgData name="SERGIO LUIS RODRIGUEZ CABANA" userId="6aaacce7-54f0-48fc-b95e-3a011c9ce65b" providerId="ADAL" clId="{18D60E86-8EBC-4953-8B34-0CB00C5020DE}" dt="2025-09-05T22:11:18.036" v="987" actId="20577"/>
          <ac:graphicFrameMkLst>
            <pc:docMk/>
            <pc:sldMk cId="0" sldId="259"/>
            <ac:graphicFrameMk id="38" creationId="{ADDE400E-C6B9-42E5-89D7-38F8EF2CF7B0}"/>
          </ac:graphicFrameMkLst>
        </pc:graphicFrameChg>
      </pc:sldChg>
      <pc:sldChg chg="modSp">
        <pc:chgData name="SERGIO LUIS RODRIGUEZ CABANA" userId="6aaacce7-54f0-48fc-b95e-3a011c9ce65b" providerId="ADAL" clId="{18D60E86-8EBC-4953-8B34-0CB00C5020DE}" dt="2025-09-02T13:59:33.635" v="256" actId="20577"/>
        <pc:sldMkLst>
          <pc:docMk/>
          <pc:sldMk cId="0" sldId="260"/>
        </pc:sldMkLst>
        <pc:spChg chg="mod">
          <ac:chgData name="SERGIO LUIS RODRIGUEZ CABANA" userId="6aaacce7-54f0-48fc-b95e-3a011c9ce65b" providerId="ADAL" clId="{18D60E86-8EBC-4953-8B34-0CB00C5020DE}" dt="2025-09-02T13:08:04.702" v="36"/>
          <ac:spMkLst>
            <pc:docMk/>
            <pc:sldMk cId="0" sldId="260"/>
            <ac:spMk id="14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3:30.330" v="119" actId="20577"/>
          <ac:spMkLst>
            <pc:docMk/>
            <pc:sldMk cId="0" sldId="260"/>
            <ac:spMk id="16" creationId="{00000000-0000-0000-0000-000000000000}"/>
          </ac:spMkLst>
        </pc:spChg>
        <pc:graphicFrameChg chg="modGraphic">
          <ac:chgData name="SERGIO LUIS RODRIGUEZ CABANA" userId="6aaacce7-54f0-48fc-b95e-3a011c9ce65b" providerId="ADAL" clId="{18D60E86-8EBC-4953-8B34-0CB00C5020DE}" dt="2025-09-02T13:59:33.635" v="256" actId="20577"/>
          <ac:graphicFrameMkLst>
            <pc:docMk/>
            <pc:sldMk cId="0" sldId="260"/>
            <ac:graphicFrameMk id="27" creationId="{1DBF5DF3-A4C8-48F6-9C13-DA154925D520}"/>
          </ac:graphicFrameMkLst>
        </pc:graphicFrameChg>
      </pc:sldChg>
      <pc:sldChg chg="modSp">
        <pc:chgData name="SERGIO LUIS RODRIGUEZ CABANA" userId="6aaacce7-54f0-48fc-b95e-3a011c9ce65b" providerId="ADAL" clId="{18D60E86-8EBC-4953-8B34-0CB00C5020DE}" dt="2025-09-08T20:17:18.787" v="1470" actId="20577"/>
        <pc:sldMkLst>
          <pc:docMk/>
          <pc:sldMk cId="0" sldId="261"/>
        </pc:sldMkLst>
        <pc:spChg chg="mod">
          <ac:chgData name="SERGIO LUIS RODRIGUEZ CABANA" userId="6aaacce7-54f0-48fc-b95e-3a011c9ce65b" providerId="ADAL" clId="{18D60E86-8EBC-4953-8B34-0CB00C5020DE}" dt="2025-09-02T13:13:23.205" v="115" actId="20577"/>
          <ac:spMkLst>
            <pc:docMk/>
            <pc:sldMk cId="0" sldId="261"/>
            <ac:spMk id="14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08:12.108" v="37"/>
          <ac:spMkLst>
            <pc:docMk/>
            <pc:sldMk cId="0" sldId="261"/>
            <ac:spMk id="18" creationId="{00000000-0000-0000-0000-000000000000}"/>
          </ac:spMkLst>
        </pc:spChg>
        <pc:graphicFrameChg chg="modGraphic">
          <ac:chgData name="SERGIO LUIS RODRIGUEZ CABANA" userId="6aaacce7-54f0-48fc-b95e-3a011c9ce65b" providerId="ADAL" clId="{18D60E86-8EBC-4953-8B34-0CB00C5020DE}" dt="2025-09-08T20:17:18.787" v="1470" actId="20577"/>
          <ac:graphicFrameMkLst>
            <pc:docMk/>
            <pc:sldMk cId="0" sldId="261"/>
            <ac:graphicFrameMk id="11" creationId="{00000000-0000-0000-0000-000000000000}"/>
          </ac:graphicFrameMkLst>
        </pc:graphicFrameChg>
      </pc:sldChg>
      <pc:sldChg chg="modSp">
        <pc:chgData name="SERGIO LUIS RODRIGUEZ CABANA" userId="6aaacce7-54f0-48fc-b95e-3a011c9ce65b" providerId="ADAL" clId="{18D60E86-8EBC-4953-8B34-0CB00C5020DE}" dt="2025-09-08T13:57:42.619" v="1084" actId="20577"/>
        <pc:sldMkLst>
          <pc:docMk/>
          <pc:sldMk cId="0" sldId="262"/>
        </pc:sldMkLst>
        <pc:spChg chg="mod">
          <ac:chgData name="SERGIO LUIS RODRIGUEZ CABANA" userId="6aaacce7-54f0-48fc-b95e-3a011c9ce65b" providerId="ADAL" clId="{18D60E86-8EBC-4953-8B34-0CB00C5020DE}" dt="2025-09-02T13:13:16.501" v="111" actId="20577"/>
          <ac:spMkLst>
            <pc:docMk/>
            <pc:sldMk cId="0" sldId="262"/>
            <ac:spMk id="14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8T13:57:42.619" v="1084" actId="20577"/>
          <ac:spMkLst>
            <pc:docMk/>
            <pc:sldMk cId="0" sldId="262"/>
            <ac:spMk id="15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08:25.452" v="38"/>
          <ac:spMkLst>
            <pc:docMk/>
            <pc:sldMk cId="0" sldId="262"/>
            <ac:spMk id="19" creationId="{00000000-0000-0000-0000-000000000000}"/>
          </ac:spMkLst>
        </pc:spChg>
        <pc:graphicFrameChg chg="modGraphic">
          <ac:chgData name="SERGIO LUIS RODRIGUEZ CABANA" userId="6aaacce7-54f0-48fc-b95e-3a011c9ce65b" providerId="ADAL" clId="{18D60E86-8EBC-4953-8B34-0CB00C5020DE}" dt="2025-09-08T13:57:27.275" v="1073" actId="20577"/>
          <ac:graphicFrameMkLst>
            <pc:docMk/>
            <pc:sldMk cId="0" sldId="262"/>
            <ac:graphicFrameMk id="11" creationId="{00000000-0000-0000-0000-000000000000}"/>
          </ac:graphicFrameMkLst>
        </pc:graphicFrameChg>
      </pc:sldChg>
      <pc:sldChg chg="modSp">
        <pc:chgData name="SERGIO LUIS RODRIGUEZ CABANA" userId="6aaacce7-54f0-48fc-b95e-3a011c9ce65b" providerId="ADAL" clId="{18D60E86-8EBC-4953-8B34-0CB00C5020DE}" dt="2025-09-08T13:58:52.244" v="1122" actId="20577"/>
        <pc:sldMkLst>
          <pc:docMk/>
          <pc:sldMk cId="0" sldId="263"/>
        </pc:sldMkLst>
        <pc:spChg chg="mod">
          <ac:chgData name="SERGIO LUIS RODRIGUEZ CABANA" userId="6aaacce7-54f0-48fc-b95e-3a011c9ce65b" providerId="ADAL" clId="{18D60E86-8EBC-4953-8B34-0CB00C5020DE}" dt="2025-09-02T13:13:09.908" v="107" actId="2057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8T13:58:52.244" v="1122" actId="20577"/>
          <ac:spMkLst>
            <pc:docMk/>
            <pc:sldMk cId="0" sldId="263"/>
            <ac:spMk id="14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8T13:58:30.463" v="1110" actId="20577"/>
          <ac:spMkLst>
            <pc:docMk/>
            <pc:sldMk cId="0" sldId="263"/>
            <ac:spMk id="28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8T13:58:38.650" v="1116" actId="20577"/>
          <ac:spMkLst>
            <pc:docMk/>
            <pc:sldMk cId="0" sldId="263"/>
            <ac:spMk id="29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8T13:58:06.166" v="1092" actId="20577"/>
          <ac:spMkLst>
            <pc:docMk/>
            <pc:sldMk cId="0" sldId="263"/>
            <ac:spMk id="30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8T13:58:12.111" v="1098" actId="20577"/>
          <ac:spMkLst>
            <pc:docMk/>
            <pc:sldMk cId="0" sldId="263"/>
            <ac:spMk id="31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8T13:58:18.072" v="1104" actId="20577"/>
          <ac:spMkLst>
            <pc:docMk/>
            <pc:sldMk cId="0" sldId="263"/>
            <ac:spMk id="32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08:33.044" v="39"/>
          <ac:spMkLst>
            <pc:docMk/>
            <pc:sldMk cId="0" sldId="263"/>
            <ac:spMk id="39" creationId="{00000000-0000-0000-0000-000000000000}"/>
          </ac:spMkLst>
        </pc:spChg>
      </pc:sldChg>
      <pc:sldChg chg="modSp mod">
        <pc:chgData name="SERGIO LUIS RODRIGUEZ CABANA" userId="6aaacce7-54f0-48fc-b95e-3a011c9ce65b" providerId="ADAL" clId="{18D60E86-8EBC-4953-8B34-0CB00C5020DE}" dt="2025-09-08T21:25:41.398" v="1472" actId="20577"/>
        <pc:sldMkLst>
          <pc:docMk/>
          <pc:sldMk cId="0" sldId="264"/>
        </pc:sldMkLst>
        <pc:spChg chg="mod">
          <ac:chgData name="SERGIO LUIS RODRIGUEZ CABANA" userId="6aaacce7-54f0-48fc-b95e-3a011c9ce65b" providerId="ADAL" clId="{18D60E86-8EBC-4953-8B34-0CB00C5020DE}" dt="2025-09-02T13:13:00.860" v="103" actId="20577"/>
          <ac:spMkLst>
            <pc:docMk/>
            <pc:sldMk cId="0" sldId="264"/>
            <ac:spMk id="13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8T21:25:41.398" v="1472" actId="20577"/>
          <ac:spMkLst>
            <pc:docMk/>
            <pc:sldMk cId="0" sldId="264"/>
            <ac:spMk id="14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8T14:06:02.400" v="1196" actId="20577"/>
          <ac:spMkLst>
            <pc:docMk/>
            <pc:sldMk cId="0" sldId="264"/>
            <ac:spMk id="15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08:37.702" v="40"/>
          <ac:spMkLst>
            <pc:docMk/>
            <pc:sldMk cId="0" sldId="264"/>
            <ac:spMk id="19" creationId="{00000000-0000-0000-0000-000000000000}"/>
          </ac:spMkLst>
        </pc:spChg>
      </pc:sldChg>
      <pc:sldChg chg="addSp delSp modSp">
        <pc:chgData name="SERGIO LUIS RODRIGUEZ CABANA" userId="6aaacce7-54f0-48fc-b95e-3a011c9ce65b" providerId="ADAL" clId="{18D60E86-8EBC-4953-8B34-0CB00C5020DE}" dt="2025-09-08T14:14:17.813" v="1238" actId="108"/>
        <pc:sldMkLst>
          <pc:docMk/>
          <pc:sldMk cId="0" sldId="266"/>
        </pc:sldMkLst>
        <pc:spChg chg="add del">
          <ac:chgData name="SERGIO LUIS RODRIGUEZ CABANA" userId="6aaacce7-54f0-48fc-b95e-3a011c9ce65b" providerId="ADAL" clId="{18D60E86-8EBC-4953-8B34-0CB00C5020DE}" dt="2025-09-02T14:48:57.903" v="537"/>
          <ac:spMkLst>
            <pc:docMk/>
            <pc:sldMk cId="0" sldId="266"/>
            <ac:spMk id="3" creationId="{8E967BEB-3670-47BC-AD7E-3EB44AF52D5B}"/>
          </ac:spMkLst>
        </pc:spChg>
        <pc:spChg chg="mod">
          <ac:chgData name="SERGIO LUIS RODRIGUEZ CABANA" userId="6aaacce7-54f0-48fc-b95e-3a011c9ce65b" providerId="ADAL" clId="{18D60E86-8EBC-4953-8B34-0CB00C5020DE}" dt="2025-09-02T13:08:48.202" v="42"/>
          <ac:spMkLst>
            <pc:docMk/>
            <pc:sldMk cId="0" sldId="266"/>
            <ac:spMk id="12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2:44.532" v="95" actId="20577"/>
          <ac:spMkLst>
            <pc:docMk/>
            <pc:sldMk cId="0" sldId="266"/>
            <ac:spMk id="16" creationId="{00000000-0000-0000-0000-000000000000}"/>
          </ac:spMkLst>
        </pc:spChg>
        <pc:graphicFrameChg chg="mod modGraphic">
          <ac:chgData name="SERGIO LUIS RODRIGUEZ CABANA" userId="6aaacce7-54f0-48fc-b95e-3a011c9ce65b" providerId="ADAL" clId="{18D60E86-8EBC-4953-8B34-0CB00C5020DE}" dt="2025-09-08T14:14:17.813" v="1238" actId="108"/>
          <ac:graphicFrameMkLst>
            <pc:docMk/>
            <pc:sldMk cId="0" sldId="266"/>
            <ac:graphicFrameMk id="4" creationId="{76799C2B-9717-416F-86C8-FA82EED70537}"/>
          </ac:graphicFrameMkLst>
        </pc:graphicFrameChg>
      </pc:sldChg>
      <pc:sldChg chg="addSp delSp modSp mod">
        <pc:chgData name="SERGIO LUIS RODRIGUEZ CABANA" userId="6aaacce7-54f0-48fc-b95e-3a011c9ce65b" providerId="ADAL" clId="{18D60E86-8EBC-4953-8B34-0CB00C5020DE}" dt="2025-09-08T14:22:13.448" v="1288" actId="404"/>
        <pc:sldMkLst>
          <pc:docMk/>
          <pc:sldMk cId="0" sldId="269"/>
        </pc:sldMkLst>
        <pc:spChg chg="mod ord">
          <ac:chgData name="SERGIO LUIS RODRIGUEZ CABANA" userId="6aaacce7-54f0-48fc-b95e-3a011c9ce65b" providerId="ADAL" clId="{18D60E86-8EBC-4953-8B34-0CB00C5020DE}" dt="2025-09-02T15:08:35.382" v="679" actId="14100"/>
          <ac:spMkLst>
            <pc:docMk/>
            <pc:sldMk cId="0" sldId="269"/>
            <ac:spMk id="10" creationId="{00000000-0000-0000-0000-000000000000}"/>
          </ac:spMkLst>
        </pc:spChg>
        <pc:spChg chg="ord">
          <ac:chgData name="SERGIO LUIS RODRIGUEZ CABANA" userId="6aaacce7-54f0-48fc-b95e-3a011c9ce65b" providerId="ADAL" clId="{18D60E86-8EBC-4953-8B34-0CB00C5020DE}" dt="2025-09-02T15:08:39.061" v="680" actId="170"/>
          <ac:spMkLst>
            <pc:docMk/>
            <pc:sldMk cId="0" sldId="269"/>
            <ac:spMk id="11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2:15.267" v="90"/>
          <ac:spMkLst>
            <pc:docMk/>
            <pc:sldMk cId="0" sldId="269"/>
            <ac:spMk id="12" creationId="{00000000-0000-0000-0000-000000000000}"/>
          </ac:spMkLst>
        </pc:spChg>
        <pc:grpChg chg="mod ord">
          <ac:chgData name="SERGIO LUIS RODRIGUEZ CABANA" userId="6aaacce7-54f0-48fc-b95e-3a011c9ce65b" providerId="ADAL" clId="{18D60E86-8EBC-4953-8B34-0CB00C5020DE}" dt="2025-09-02T15:08:12.608" v="675" actId="170"/>
          <ac:grpSpMkLst>
            <pc:docMk/>
            <pc:sldMk cId="0" sldId="269"/>
            <ac:grpSpMk id="20" creationId="{4D98342A-0E8A-46AC-9C1B-6E7F1EB2E4F1}"/>
          </ac:grpSpMkLst>
        </pc:grpChg>
        <pc:graphicFrameChg chg="add del mod">
          <ac:chgData name="SERGIO LUIS RODRIGUEZ CABANA" userId="6aaacce7-54f0-48fc-b95e-3a011c9ce65b" providerId="ADAL" clId="{18D60E86-8EBC-4953-8B34-0CB00C5020DE}" dt="2025-09-08T14:22:13.448" v="1288" actId="404"/>
          <ac:graphicFrameMkLst>
            <pc:docMk/>
            <pc:sldMk cId="0" sldId="269"/>
            <ac:graphicFrameMk id="8" creationId="{BA1C1E11-0B8B-4C99-842A-2A9CF26F8DF9}"/>
          </ac:graphicFrameMkLst>
        </pc:graphicFrameChg>
        <pc:graphicFrameChg chg="add del mod">
          <ac:chgData name="SERGIO LUIS RODRIGUEZ CABANA" userId="6aaacce7-54f0-48fc-b95e-3a011c9ce65b" providerId="ADAL" clId="{18D60E86-8EBC-4953-8B34-0CB00C5020DE}" dt="2025-09-08T14:21:10.605" v="1271" actId="478"/>
          <ac:graphicFrameMkLst>
            <pc:docMk/>
            <pc:sldMk cId="0" sldId="269"/>
            <ac:graphicFrameMk id="9" creationId="{BA1C1E11-0B8B-4C99-842A-2A9CF26F8DF9}"/>
          </ac:graphicFrameMkLst>
        </pc:graphicFrameChg>
      </pc:sldChg>
      <pc:sldChg chg="addSp delSp modSp mod">
        <pc:chgData name="SERGIO LUIS RODRIGUEZ CABANA" userId="6aaacce7-54f0-48fc-b95e-3a011c9ce65b" providerId="ADAL" clId="{18D60E86-8EBC-4953-8B34-0CB00C5020DE}" dt="2025-09-08T14:24:26.217" v="1313" actId="403"/>
        <pc:sldMkLst>
          <pc:docMk/>
          <pc:sldMk cId="0" sldId="270"/>
        </pc:sldMkLst>
        <pc:spChg chg="mod">
          <ac:chgData name="SERGIO LUIS RODRIGUEZ CABANA" userId="6aaacce7-54f0-48fc-b95e-3a011c9ce65b" providerId="ADAL" clId="{18D60E86-8EBC-4953-8B34-0CB00C5020DE}" dt="2025-09-02T13:09:16.454" v="48" actId="20577"/>
          <ac:spMkLst>
            <pc:docMk/>
            <pc:sldMk cId="0" sldId="270"/>
            <ac:spMk id="16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1:58.377" v="87"/>
          <ac:spMkLst>
            <pc:docMk/>
            <pc:sldMk cId="0" sldId="270"/>
            <ac:spMk id="19" creationId="{358FBBB9-F1E4-4303-BA7E-D5A8B89DAE08}"/>
          </ac:spMkLst>
        </pc:spChg>
        <pc:graphicFrameChg chg="add del mod">
          <ac:chgData name="SERGIO LUIS RODRIGUEZ CABANA" userId="6aaacce7-54f0-48fc-b95e-3a011c9ce65b" providerId="ADAL" clId="{18D60E86-8EBC-4953-8B34-0CB00C5020DE}" dt="2025-09-08T14:24:26.217" v="1313" actId="403"/>
          <ac:graphicFrameMkLst>
            <pc:docMk/>
            <pc:sldMk cId="0" sldId="270"/>
            <ac:graphicFrameMk id="12" creationId="{00000000-0008-0000-0400-000002000000}"/>
          </ac:graphicFrameMkLst>
        </pc:graphicFrameChg>
        <pc:graphicFrameChg chg="add del mod">
          <ac:chgData name="SERGIO LUIS RODRIGUEZ CABANA" userId="6aaacce7-54f0-48fc-b95e-3a011c9ce65b" providerId="ADAL" clId="{18D60E86-8EBC-4953-8B34-0CB00C5020DE}" dt="2025-09-08T14:23:27.311" v="1289" actId="478"/>
          <ac:graphicFrameMkLst>
            <pc:docMk/>
            <pc:sldMk cId="0" sldId="270"/>
            <ac:graphicFrameMk id="17" creationId="{00000000-0008-0000-0400-000002000000}"/>
          </ac:graphicFrameMkLst>
        </pc:graphicFrameChg>
      </pc:sldChg>
      <pc:sldChg chg="addSp delSp modSp mod">
        <pc:chgData name="SERGIO LUIS RODRIGUEZ CABANA" userId="6aaacce7-54f0-48fc-b95e-3a011c9ce65b" providerId="ADAL" clId="{18D60E86-8EBC-4953-8B34-0CB00C5020DE}" dt="2025-09-08T14:28:26.345" v="1330" actId="14100"/>
        <pc:sldMkLst>
          <pc:docMk/>
          <pc:sldMk cId="0" sldId="271"/>
        </pc:sldMkLst>
        <pc:spChg chg="mod">
          <ac:chgData name="SERGIO LUIS RODRIGUEZ CABANA" userId="6aaacce7-54f0-48fc-b95e-3a011c9ce65b" providerId="ADAL" clId="{18D60E86-8EBC-4953-8B34-0CB00C5020DE}" dt="2025-09-02T13:09:30.125" v="49"/>
          <ac:spMkLst>
            <pc:docMk/>
            <pc:sldMk cId="0" sldId="271"/>
            <ac:spMk id="16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1:46.845" v="84"/>
          <ac:spMkLst>
            <pc:docMk/>
            <pc:sldMk cId="0" sldId="271"/>
            <ac:spMk id="22" creationId="{C9A163C1-FB2D-47F7-AA68-0022692EC9B0}"/>
          </ac:spMkLst>
        </pc:spChg>
        <pc:graphicFrameChg chg="add del mod">
          <ac:chgData name="SERGIO LUIS RODRIGUEZ CABANA" userId="6aaacce7-54f0-48fc-b95e-3a011c9ce65b" providerId="ADAL" clId="{18D60E86-8EBC-4953-8B34-0CB00C5020DE}" dt="2025-09-08T14:28:26.345" v="1330" actId="14100"/>
          <ac:graphicFrameMkLst>
            <pc:docMk/>
            <pc:sldMk cId="0" sldId="271"/>
            <ac:graphicFrameMk id="12" creationId="{00000000-0008-0000-0500-000002000000}"/>
          </ac:graphicFrameMkLst>
        </pc:graphicFrameChg>
        <pc:graphicFrameChg chg="add del mod">
          <ac:chgData name="SERGIO LUIS RODRIGUEZ CABANA" userId="6aaacce7-54f0-48fc-b95e-3a011c9ce65b" providerId="ADAL" clId="{18D60E86-8EBC-4953-8B34-0CB00C5020DE}" dt="2025-09-08T14:24:37.342" v="1314" actId="478"/>
          <ac:graphicFrameMkLst>
            <pc:docMk/>
            <pc:sldMk cId="0" sldId="271"/>
            <ac:graphicFrameMk id="17" creationId="{00000000-0008-0000-0500-000002000000}"/>
          </ac:graphicFrameMkLst>
        </pc:graphicFrameChg>
      </pc:sldChg>
      <pc:sldChg chg="addSp delSp modSp mod">
        <pc:chgData name="SERGIO LUIS RODRIGUEZ CABANA" userId="6aaacce7-54f0-48fc-b95e-3a011c9ce65b" providerId="ADAL" clId="{18D60E86-8EBC-4953-8B34-0CB00C5020DE}" dt="2025-09-08T14:29:36.673" v="1350" actId="403"/>
        <pc:sldMkLst>
          <pc:docMk/>
          <pc:sldMk cId="0" sldId="272"/>
        </pc:sldMkLst>
        <pc:spChg chg="mod">
          <ac:chgData name="SERGIO LUIS RODRIGUEZ CABANA" userId="6aaacce7-54f0-48fc-b95e-3a011c9ce65b" providerId="ADAL" clId="{18D60E86-8EBC-4953-8B34-0CB00C5020DE}" dt="2025-09-02T15:17:32.566" v="751" actId="1076"/>
          <ac:spMkLst>
            <pc:docMk/>
            <pc:sldMk cId="0" sldId="272"/>
            <ac:spMk id="11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09:44.437" v="52"/>
          <ac:spMkLst>
            <pc:docMk/>
            <pc:sldMk cId="0" sldId="272"/>
            <ac:spMk id="16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5:17:32.566" v="751" actId="1076"/>
          <ac:spMkLst>
            <pc:docMk/>
            <pc:sldMk cId="0" sldId="272"/>
            <ac:spMk id="18" creationId="{4C7713D2-1F5D-43E4-B54E-384AF4382EF1}"/>
          </ac:spMkLst>
        </pc:spChg>
        <pc:spChg chg="mod">
          <ac:chgData name="SERGIO LUIS RODRIGUEZ CABANA" userId="6aaacce7-54f0-48fc-b95e-3a011c9ce65b" providerId="ADAL" clId="{18D60E86-8EBC-4953-8B34-0CB00C5020DE}" dt="2025-09-02T13:11:35.111" v="81"/>
          <ac:spMkLst>
            <pc:docMk/>
            <pc:sldMk cId="0" sldId="272"/>
            <ac:spMk id="20" creationId="{BA795155-8341-4E9C-8E4F-342893CD0B7C}"/>
          </ac:spMkLst>
        </pc:spChg>
        <pc:grpChg chg="mod">
          <ac:chgData name="SERGIO LUIS RODRIGUEZ CABANA" userId="6aaacce7-54f0-48fc-b95e-3a011c9ce65b" providerId="ADAL" clId="{18D60E86-8EBC-4953-8B34-0CB00C5020DE}" dt="2025-09-02T15:17:32.566" v="751" actId="1076"/>
          <ac:grpSpMkLst>
            <pc:docMk/>
            <pc:sldMk cId="0" sldId="272"/>
            <ac:grpSpMk id="19" creationId="{F3C56B00-A61A-49B4-83E1-3B952B1229B8}"/>
          </ac:grpSpMkLst>
        </pc:grpChg>
        <pc:graphicFrameChg chg="add del mod">
          <ac:chgData name="SERGIO LUIS RODRIGUEZ CABANA" userId="6aaacce7-54f0-48fc-b95e-3a011c9ce65b" providerId="ADAL" clId="{18D60E86-8EBC-4953-8B34-0CB00C5020DE}" dt="2025-09-08T14:29:36.673" v="1350" actId="403"/>
          <ac:graphicFrameMkLst>
            <pc:docMk/>
            <pc:sldMk cId="0" sldId="272"/>
            <ac:graphicFrameMk id="12" creationId="{FDAAE96C-8F7D-4138-A1EC-723E23515820}"/>
          </ac:graphicFrameMkLst>
        </pc:graphicFrameChg>
        <pc:graphicFrameChg chg="add del mod">
          <ac:chgData name="SERGIO LUIS RODRIGUEZ CABANA" userId="6aaacce7-54f0-48fc-b95e-3a011c9ce65b" providerId="ADAL" clId="{18D60E86-8EBC-4953-8B34-0CB00C5020DE}" dt="2025-09-08T14:28:59.252" v="1331" actId="478"/>
          <ac:graphicFrameMkLst>
            <pc:docMk/>
            <pc:sldMk cId="0" sldId="272"/>
            <ac:graphicFrameMk id="17" creationId="{FDAAE96C-8F7D-4138-A1EC-723E23515820}"/>
          </ac:graphicFrameMkLst>
        </pc:graphicFrameChg>
      </pc:sldChg>
      <pc:sldChg chg="addSp delSp modSp mod">
        <pc:chgData name="SERGIO LUIS RODRIGUEZ CABANA" userId="6aaacce7-54f0-48fc-b95e-3a011c9ce65b" providerId="ADAL" clId="{18D60E86-8EBC-4953-8B34-0CB00C5020DE}" dt="2025-09-08T14:32:16.830" v="1389" actId="170"/>
        <pc:sldMkLst>
          <pc:docMk/>
          <pc:sldMk cId="0" sldId="273"/>
        </pc:sldMkLst>
        <pc:spChg chg="mod">
          <ac:chgData name="SERGIO LUIS RODRIGUEZ CABANA" userId="6aaacce7-54f0-48fc-b95e-3a011c9ce65b" providerId="ADAL" clId="{18D60E86-8EBC-4953-8B34-0CB00C5020DE}" dt="2025-09-02T13:10:07.672" v="56"/>
          <ac:spMkLst>
            <pc:docMk/>
            <pc:sldMk cId="0" sldId="273"/>
            <ac:spMk id="16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1:21" v="78"/>
          <ac:spMkLst>
            <pc:docMk/>
            <pc:sldMk cId="0" sldId="273"/>
            <ac:spMk id="19" creationId="{D26B2D3A-46CA-4BA6-AF5B-429D2E1126EA}"/>
          </ac:spMkLst>
        </pc:spChg>
        <pc:graphicFrameChg chg="add del mod">
          <ac:chgData name="SERGIO LUIS RODRIGUEZ CABANA" userId="6aaacce7-54f0-48fc-b95e-3a011c9ce65b" providerId="ADAL" clId="{18D60E86-8EBC-4953-8B34-0CB00C5020DE}" dt="2025-09-08T14:31:42.534" v="1369" actId="478"/>
          <ac:graphicFrameMkLst>
            <pc:docMk/>
            <pc:sldMk cId="0" sldId="273"/>
            <ac:graphicFrameMk id="17" creationId="{50D66481-6629-4877-A837-05D9AC72744F}"/>
          </ac:graphicFrameMkLst>
        </pc:graphicFrameChg>
        <pc:graphicFrameChg chg="add del mod">
          <ac:chgData name="SERGIO LUIS RODRIGUEZ CABANA" userId="6aaacce7-54f0-48fc-b95e-3a011c9ce65b" providerId="ADAL" clId="{18D60E86-8EBC-4953-8B34-0CB00C5020DE}" dt="2025-09-08T14:32:12.524" v="1388" actId="404"/>
          <ac:graphicFrameMkLst>
            <pc:docMk/>
            <pc:sldMk cId="0" sldId="273"/>
            <ac:graphicFrameMk id="21" creationId="{50D66481-6629-4877-A837-05D9AC72744F}"/>
          </ac:graphicFrameMkLst>
        </pc:graphicFrameChg>
        <pc:picChg chg="ord">
          <ac:chgData name="SERGIO LUIS RODRIGUEZ CABANA" userId="6aaacce7-54f0-48fc-b95e-3a011c9ce65b" providerId="ADAL" clId="{18D60E86-8EBC-4953-8B34-0CB00C5020DE}" dt="2025-09-08T14:32:16.830" v="1389" actId="170"/>
          <ac:picMkLst>
            <pc:docMk/>
            <pc:sldMk cId="0" sldId="273"/>
            <ac:picMk id="38" creationId="{65195DFC-B2B2-48C9-A327-776827FEED42}"/>
          </ac:picMkLst>
        </pc:picChg>
      </pc:sldChg>
      <pc:sldChg chg="addSp delSp modSp mod">
        <pc:chgData name="SERGIO LUIS RODRIGUEZ CABANA" userId="6aaacce7-54f0-48fc-b95e-3a011c9ce65b" providerId="ADAL" clId="{18D60E86-8EBC-4953-8B34-0CB00C5020DE}" dt="2025-09-08T14:31:22.580" v="1368" actId="403"/>
        <pc:sldMkLst>
          <pc:docMk/>
          <pc:sldMk cId="1540768402" sldId="278"/>
        </pc:sldMkLst>
        <pc:spChg chg="mod">
          <ac:chgData name="SERGIO LUIS RODRIGUEZ CABANA" userId="6aaacce7-54f0-48fc-b95e-3a011c9ce65b" providerId="ADAL" clId="{18D60E86-8EBC-4953-8B34-0CB00C5020DE}" dt="2025-09-02T13:10:01.031" v="55"/>
          <ac:spMkLst>
            <pc:docMk/>
            <pc:sldMk cId="1540768402" sldId="278"/>
            <ac:spMk id="16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1:25.642" v="79"/>
          <ac:spMkLst>
            <pc:docMk/>
            <pc:sldMk cId="1540768402" sldId="278"/>
            <ac:spMk id="19" creationId="{358FBBB9-F1E4-4303-BA7E-D5A8B89DAE08}"/>
          </ac:spMkLst>
        </pc:spChg>
        <pc:graphicFrameChg chg="add del mod">
          <ac:chgData name="SERGIO LUIS RODRIGUEZ CABANA" userId="6aaacce7-54f0-48fc-b95e-3a011c9ce65b" providerId="ADAL" clId="{18D60E86-8EBC-4953-8B34-0CB00C5020DE}" dt="2025-09-08T14:30:36.096" v="1351" actId="478"/>
          <ac:graphicFrameMkLst>
            <pc:docMk/>
            <pc:sldMk cId="1540768402" sldId="278"/>
            <ac:graphicFrameMk id="17" creationId="{55C8C41A-507C-4802-8C6B-2F067418157A}"/>
          </ac:graphicFrameMkLst>
        </pc:graphicFrameChg>
        <pc:graphicFrameChg chg="add del mod">
          <ac:chgData name="SERGIO LUIS RODRIGUEZ CABANA" userId="6aaacce7-54f0-48fc-b95e-3a011c9ce65b" providerId="ADAL" clId="{18D60E86-8EBC-4953-8B34-0CB00C5020DE}" dt="2025-09-08T14:31:22.580" v="1368" actId="403"/>
          <ac:graphicFrameMkLst>
            <pc:docMk/>
            <pc:sldMk cId="1540768402" sldId="278"/>
            <ac:graphicFrameMk id="21" creationId="{55C8C41A-507C-4802-8C6B-2F067418157A}"/>
          </ac:graphicFrameMkLst>
        </pc:graphicFrameChg>
        <pc:picChg chg="ord">
          <ac:chgData name="SERGIO LUIS RODRIGUEZ CABANA" userId="6aaacce7-54f0-48fc-b95e-3a011c9ce65b" providerId="ADAL" clId="{18D60E86-8EBC-4953-8B34-0CB00C5020DE}" dt="2025-09-08T14:31:06.393" v="1359" actId="170"/>
          <ac:picMkLst>
            <pc:docMk/>
            <pc:sldMk cId="1540768402" sldId="278"/>
            <ac:picMk id="22" creationId="{FEABD4FC-2BE9-41D7-A360-C9FA96CCDDA8}"/>
          </ac:picMkLst>
        </pc:picChg>
      </pc:sldChg>
      <pc:sldChg chg="addSp delSp modSp mod">
        <pc:chgData name="SERGIO LUIS RODRIGUEZ CABANA" userId="6aaacce7-54f0-48fc-b95e-3a011c9ce65b" providerId="ADAL" clId="{18D60E86-8EBC-4953-8B34-0CB00C5020DE}" dt="2025-09-08T14:33:26.893" v="1414" actId="170"/>
        <pc:sldMkLst>
          <pc:docMk/>
          <pc:sldMk cId="4037171843" sldId="279"/>
        </pc:sldMkLst>
        <pc:spChg chg="mod">
          <ac:chgData name="SERGIO LUIS RODRIGUEZ CABANA" userId="6aaacce7-54f0-48fc-b95e-3a011c9ce65b" providerId="ADAL" clId="{18D60E86-8EBC-4953-8B34-0CB00C5020DE}" dt="2025-09-02T13:10:13.298" v="57"/>
          <ac:spMkLst>
            <pc:docMk/>
            <pc:sldMk cId="4037171843" sldId="279"/>
            <ac:spMk id="16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1:13.406" v="77" actId="20577"/>
          <ac:spMkLst>
            <pc:docMk/>
            <pc:sldMk cId="4037171843" sldId="279"/>
            <ac:spMk id="20" creationId="{BA795155-8341-4E9C-8E4F-342893CD0B7C}"/>
          </ac:spMkLst>
        </pc:spChg>
        <pc:grpChg chg="mod">
          <ac:chgData name="SERGIO LUIS RODRIGUEZ CABANA" userId="6aaacce7-54f0-48fc-b95e-3a011c9ce65b" providerId="ADAL" clId="{18D60E86-8EBC-4953-8B34-0CB00C5020DE}" dt="2025-09-02T13:11:09.594" v="73"/>
          <ac:grpSpMkLst>
            <pc:docMk/>
            <pc:sldMk cId="4037171843" sldId="279"/>
            <ac:grpSpMk id="19" creationId="{F3C56B00-A61A-49B4-83E1-3B952B1229B8}"/>
          </ac:grpSpMkLst>
        </pc:grpChg>
        <pc:graphicFrameChg chg="add del mod">
          <ac:chgData name="SERGIO LUIS RODRIGUEZ CABANA" userId="6aaacce7-54f0-48fc-b95e-3a011c9ce65b" providerId="ADAL" clId="{18D60E86-8EBC-4953-8B34-0CB00C5020DE}" dt="2025-09-08T14:32:41.127" v="1395" actId="478"/>
          <ac:graphicFrameMkLst>
            <pc:docMk/>
            <pc:sldMk cId="4037171843" sldId="279"/>
            <ac:graphicFrameMk id="17" creationId="{693C0838-8712-4C21-99F8-CBFBB606C305}"/>
          </ac:graphicFrameMkLst>
        </pc:graphicFrameChg>
        <pc:graphicFrameChg chg="add del mod">
          <ac:chgData name="SERGIO LUIS RODRIGUEZ CABANA" userId="6aaacce7-54f0-48fc-b95e-3a011c9ce65b" providerId="ADAL" clId="{18D60E86-8EBC-4953-8B34-0CB00C5020DE}" dt="2025-09-08T14:33:21.205" v="1413" actId="404"/>
          <ac:graphicFrameMkLst>
            <pc:docMk/>
            <pc:sldMk cId="4037171843" sldId="279"/>
            <ac:graphicFrameMk id="22" creationId="{693C0838-8712-4C21-99F8-CBFBB606C305}"/>
          </ac:graphicFrameMkLst>
        </pc:graphicFrameChg>
        <pc:picChg chg="ord">
          <ac:chgData name="SERGIO LUIS RODRIGUEZ CABANA" userId="6aaacce7-54f0-48fc-b95e-3a011c9ce65b" providerId="ADAL" clId="{18D60E86-8EBC-4953-8B34-0CB00C5020DE}" dt="2025-09-08T14:33:26.893" v="1414" actId="170"/>
          <ac:picMkLst>
            <pc:docMk/>
            <pc:sldMk cId="4037171843" sldId="279"/>
            <ac:picMk id="12" creationId="{8315DD11-3173-4C76-922C-F2ABC9B80DE6}"/>
          </ac:picMkLst>
        </pc:picChg>
      </pc:sldChg>
      <pc:sldChg chg="addSp delSp modSp mod">
        <pc:chgData name="SERGIO LUIS RODRIGUEZ CABANA" userId="6aaacce7-54f0-48fc-b95e-3a011c9ce65b" providerId="ADAL" clId="{18D60E86-8EBC-4953-8B34-0CB00C5020DE}" dt="2025-09-08T14:35:14.784" v="1435" actId="1076"/>
        <pc:sldMkLst>
          <pc:docMk/>
          <pc:sldMk cId="1893322698" sldId="280"/>
        </pc:sldMkLst>
        <pc:spChg chg="mod">
          <ac:chgData name="SERGIO LUIS RODRIGUEZ CABANA" userId="6aaacce7-54f0-48fc-b95e-3a011c9ce65b" providerId="ADAL" clId="{18D60E86-8EBC-4953-8B34-0CB00C5020DE}" dt="2025-09-02T13:10:21.187" v="58"/>
          <ac:spMkLst>
            <pc:docMk/>
            <pc:sldMk cId="1893322698" sldId="280"/>
            <ac:spMk id="16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1:00.235" v="69"/>
          <ac:spMkLst>
            <pc:docMk/>
            <pc:sldMk cId="1893322698" sldId="280"/>
            <ac:spMk id="19" creationId="{358FBBB9-F1E4-4303-BA7E-D5A8B89DAE08}"/>
          </ac:spMkLst>
        </pc:spChg>
        <pc:grpChg chg="mod">
          <ac:chgData name="SERGIO LUIS RODRIGUEZ CABANA" userId="6aaacce7-54f0-48fc-b95e-3a011c9ce65b" providerId="ADAL" clId="{18D60E86-8EBC-4953-8B34-0CB00C5020DE}" dt="2025-09-02T13:11:00.235" v="69"/>
          <ac:grpSpMkLst>
            <pc:docMk/>
            <pc:sldMk cId="1893322698" sldId="280"/>
            <ac:grpSpMk id="18" creationId="{770CF8B8-4A83-40D6-ABDE-321ECE7C524C}"/>
          </ac:grpSpMkLst>
        </pc:grpChg>
        <pc:graphicFrameChg chg="add del mod">
          <ac:chgData name="SERGIO LUIS RODRIGUEZ CABANA" userId="6aaacce7-54f0-48fc-b95e-3a011c9ce65b" providerId="ADAL" clId="{18D60E86-8EBC-4953-8B34-0CB00C5020DE}" dt="2025-09-08T14:34:29.065" v="1415" actId="478"/>
          <ac:graphicFrameMkLst>
            <pc:docMk/>
            <pc:sldMk cId="1893322698" sldId="280"/>
            <ac:graphicFrameMk id="17" creationId="{22D798B2-28B6-4D72-BA5B-D95E917F983E}"/>
          </ac:graphicFrameMkLst>
        </pc:graphicFrameChg>
        <pc:graphicFrameChg chg="add del mod">
          <ac:chgData name="SERGIO LUIS RODRIGUEZ CABANA" userId="6aaacce7-54f0-48fc-b95e-3a011c9ce65b" providerId="ADAL" clId="{18D60E86-8EBC-4953-8B34-0CB00C5020DE}" dt="2025-09-08T14:35:14.784" v="1435" actId="1076"/>
          <ac:graphicFrameMkLst>
            <pc:docMk/>
            <pc:sldMk cId="1893322698" sldId="280"/>
            <ac:graphicFrameMk id="21" creationId="{22D798B2-28B6-4D72-BA5B-D95E917F983E}"/>
          </ac:graphicFrameMkLst>
        </pc:graphicFrameChg>
        <pc:picChg chg="ord">
          <ac:chgData name="SERGIO LUIS RODRIGUEZ CABANA" userId="6aaacce7-54f0-48fc-b95e-3a011c9ce65b" providerId="ADAL" clId="{18D60E86-8EBC-4953-8B34-0CB00C5020DE}" dt="2025-09-08T14:35:09.206" v="1434" actId="170"/>
          <ac:picMkLst>
            <pc:docMk/>
            <pc:sldMk cId="1893322698" sldId="280"/>
            <ac:picMk id="23" creationId="{2BA7F38D-AB5B-4F48-B8A9-80A50509EE7D}"/>
          </ac:picMkLst>
        </pc:picChg>
      </pc:sldChg>
      <pc:sldChg chg="addSp delSp modSp mod">
        <pc:chgData name="SERGIO LUIS RODRIGUEZ CABANA" userId="6aaacce7-54f0-48fc-b95e-3a011c9ce65b" providerId="ADAL" clId="{18D60E86-8EBC-4953-8B34-0CB00C5020DE}" dt="2025-09-08T14:36:55.451" v="1455" actId="403"/>
        <pc:sldMkLst>
          <pc:docMk/>
          <pc:sldMk cId="1381491358" sldId="282"/>
        </pc:sldMkLst>
        <pc:spChg chg="mod">
          <ac:chgData name="SERGIO LUIS RODRIGUEZ CABANA" userId="6aaacce7-54f0-48fc-b95e-3a011c9ce65b" providerId="ADAL" clId="{18D60E86-8EBC-4953-8B34-0CB00C5020DE}" dt="2025-09-02T13:10:27.260" v="59"/>
          <ac:spMkLst>
            <pc:docMk/>
            <pc:sldMk cId="1381491358" sldId="282"/>
            <ac:spMk id="16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0:53.673" v="68" actId="20577"/>
          <ac:spMkLst>
            <pc:docMk/>
            <pc:sldMk cId="1381491358" sldId="282"/>
            <ac:spMk id="20" creationId="{BA795155-8341-4E9C-8E4F-342893CD0B7C}"/>
          </ac:spMkLst>
        </pc:spChg>
        <pc:graphicFrameChg chg="add del mod">
          <ac:chgData name="SERGIO LUIS RODRIGUEZ CABANA" userId="6aaacce7-54f0-48fc-b95e-3a011c9ce65b" providerId="ADAL" clId="{18D60E86-8EBC-4953-8B34-0CB00C5020DE}" dt="2025-09-08T14:35:37.846" v="1436" actId="478"/>
          <ac:graphicFrameMkLst>
            <pc:docMk/>
            <pc:sldMk cId="1381491358" sldId="282"/>
            <ac:graphicFrameMk id="17" creationId="{7C9AD516-BE3F-4D61-B216-F9C102D80590}"/>
          </ac:graphicFrameMkLst>
        </pc:graphicFrameChg>
        <pc:graphicFrameChg chg="add del mod">
          <ac:chgData name="SERGIO LUIS RODRIGUEZ CABANA" userId="6aaacce7-54f0-48fc-b95e-3a011c9ce65b" providerId="ADAL" clId="{18D60E86-8EBC-4953-8B34-0CB00C5020DE}" dt="2025-09-08T14:36:55.451" v="1455" actId="403"/>
          <ac:graphicFrameMkLst>
            <pc:docMk/>
            <pc:sldMk cId="1381491358" sldId="282"/>
            <ac:graphicFrameMk id="22" creationId="{7C9AD516-BE3F-4D61-B216-F9C102D80590}"/>
          </ac:graphicFrameMkLst>
        </pc:graphicFrameChg>
        <pc:picChg chg="ord">
          <ac:chgData name="SERGIO LUIS RODRIGUEZ CABANA" userId="6aaacce7-54f0-48fc-b95e-3a011c9ce65b" providerId="ADAL" clId="{18D60E86-8EBC-4953-8B34-0CB00C5020DE}" dt="2025-09-08T14:36:42.149" v="1443" actId="170"/>
          <ac:picMkLst>
            <pc:docMk/>
            <pc:sldMk cId="1381491358" sldId="282"/>
            <ac:picMk id="27" creationId="{2ECA6667-0882-4BB7-AE15-AD7E440C7DF5}"/>
          </ac:picMkLst>
        </pc:picChg>
      </pc:sldChg>
      <pc:sldChg chg="addSp delSp modSp del mod">
        <pc:chgData name="SERGIO LUIS RODRIGUEZ CABANA" userId="6aaacce7-54f0-48fc-b95e-3a011c9ce65b" providerId="ADAL" clId="{18D60E86-8EBC-4953-8B34-0CB00C5020DE}" dt="2025-09-08T14:37:05.250" v="1456" actId="2696"/>
        <pc:sldMkLst>
          <pc:docMk/>
          <pc:sldMk cId="4129347456" sldId="283"/>
        </pc:sldMkLst>
        <pc:spChg chg="mod">
          <ac:chgData name="SERGIO LUIS RODRIGUEZ CABANA" userId="6aaacce7-54f0-48fc-b95e-3a011c9ce65b" providerId="ADAL" clId="{18D60E86-8EBC-4953-8B34-0CB00C5020DE}" dt="2025-09-02T13:10:32.485" v="60"/>
          <ac:spMkLst>
            <pc:docMk/>
            <pc:sldMk cId="4129347456" sldId="283"/>
            <ac:spMk id="16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10:42.650" v="64" actId="20577"/>
          <ac:spMkLst>
            <pc:docMk/>
            <pc:sldMk cId="4129347456" sldId="283"/>
            <ac:spMk id="20" creationId="{BA795155-8341-4E9C-8E4F-342893CD0B7C}"/>
          </ac:spMkLst>
        </pc:spChg>
        <pc:graphicFrameChg chg="add del mod">
          <ac:chgData name="SERGIO LUIS RODRIGUEZ CABANA" userId="6aaacce7-54f0-48fc-b95e-3a011c9ce65b" providerId="ADAL" clId="{18D60E86-8EBC-4953-8B34-0CB00C5020DE}" dt="2025-09-02T15:28:38.664" v="854" actId="478"/>
          <ac:graphicFrameMkLst>
            <pc:docMk/>
            <pc:sldMk cId="4129347456" sldId="283"/>
            <ac:graphicFrameMk id="17" creationId="{8D04B326-7422-4490-8713-EF5CB56B75EE}"/>
          </ac:graphicFrameMkLst>
        </pc:graphicFrameChg>
        <pc:graphicFrameChg chg="del">
          <ac:chgData name="SERGIO LUIS RODRIGUEZ CABANA" userId="6aaacce7-54f0-48fc-b95e-3a011c9ce65b" providerId="ADAL" clId="{18D60E86-8EBC-4953-8B34-0CB00C5020DE}" dt="2025-09-02T15:25:13.376" v="846" actId="478"/>
          <ac:graphicFrameMkLst>
            <pc:docMk/>
            <pc:sldMk cId="4129347456" sldId="283"/>
            <ac:graphicFrameMk id="22" creationId="{8D04B326-7422-4490-8713-EF5CB56B75EE}"/>
          </ac:graphicFrameMkLst>
        </pc:graphicFrameChg>
        <pc:graphicFrameChg chg="add mod">
          <ac:chgData name="SERGIO LUIS RODRIGUEZ CABANA" userId="6aaacce7-54f0-48fc-b95e-3a011c9ce65b" providerId="ADAL" clId="{18D60E86-8EBC-4953-8B34-0CB00C5020DE}" dt="2025-09-02T15:30:30.382" v="875" actId="14100"/>
          <ac:graphicFrameMkLst>
            <pc:docMk/>
            <pc:sldMk cId="4129347456" sldId="283"/>
            <ac:graphicFrameMk id="24" creationId="{8D04B326-7422-4490-8713-EF5CB56B75EE}"/>
          </ac:graphicFrameMkLst>
        </pc:graphicFrameChg>
      </pc:sldChg>
      <pc:sldChg chg="modSp">
        <pc:chgData name="SERGIO LUIS RODRIGUEZ CABANA" userId="6aaacce7-54f0-48fc-b95e-3a011c9ce65b" providerId="ADAL" clId="{18D60E86-8EBC-4953-8B34-0CB00C5020DE}" dt="2025-09-09T19:41:01.316" v="1474" actId="20577"/>
        <pc:sldMkLst>
          <pc:docMk/>
          <pc:sldMk cId="2345395902" sldId="284"/>
        </pc:sldMkLst>
        <pc:spChg chg="mod">
          <ac:chgData name="SERGIO LUIS RODRIGUEZ CABANA" userId="6aaacce7-54f0-48fc-b95e-3a011c9ce65b" providerId="ADAL" clId="{18D60E86-8EBC-4953-8B34-0CB00C5020DE}" dt="2025-09-09T19:41:01.316" v="1474" actId="20577"/>
          <ac:spMkLst>
            <pc:docMk/>
            <pc:sldMk cId="2345395902" sldId="284"/>
            <ac:spMk id="18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07:07.669" v="22" actId="20577"/>
          <ac:spMkLst>
            <pc:docMk/>
            <pc:sldMk cId="2345395902" sldId="284"/>
            <ac:spMk id="19" creationId="{00000000-0000-0000-0000-000000000000}"/>
          </ac:spMkLst>
        </pc:spChg>
      </pc:sldChg>
      <pc:sldChg chg="modSp">
        <pc:chgData name="SERGIO LUIS RODRIGUEZ CABANA" userId="6aaacce7-54f0-48fc-b95e-3a011c9ce65b" providerId="ADAL" clId="{18D60E86-8EBC-4953-8B34-0CB00C5020DE}" dt="2025-09-02T13:07:32.030" v="28" actId="20577"/>
        <pc:sldMkLst>
          <pc:docMk/>
          <pc:sldMk cId="3628906279" sldId="285"/>
        </pc:sldMkLst>
        <pc:spChg chg="mod">
          <ac:chgData name="SERGIO LUIS RODRIGUEZ CABANA" userId="6aaacce7-54f0-48fc-b95e-3a011c9ce65b" providerId="ADAL" clId="{18D60E86-8EBC-4953-8B34-0CB00C5020DE}" dt="2025-09-02T13:07:32.030" v="28" actId="20577"/>
          <ac:spMkLst>
            <pc:docMk/>
            <pc:sldMk cId="3628906279" sldId="285"/>
            <ac:spMk id="42" creationId="{89B166CF-EFBC-4F4B-8445-CF12ADF850B0}"/>
          </ac:spMkLst>
        </pc:spChg>
      </pc:sldChg>
      <pc:sldChg chg="addSp delSp modSp">
        <pc:chgData name="SERGIO LUIS RODRIGUEZ CABANA" userId="6aaacce7-54f0-48fc-b95e-3a011c9ce65b" providerId="ADAL" clId="{18D60E86-8EBC-4953-8B34-0CB00C5020DE}" dt="2025-09-08T14:17:45.326" v="1257" actId="255"/>
        <pc:sldMkLst>
          <pc:docMk/>
          <pc:sldMk cId="1198638927" sldId="287"/>
        </pc:sldMkLst>
        <pc:spChg chg="mod">
          <ac:chgData name="SERGIO LUIS RODRIGUEZ CABANA" userId="6aaacce7-54f0-48fc-b95e-3a011c9ce65b" providerId="ADAL" clId="{18D60E86-8EBC-4953-8B34-0CB00C5020DE}" dt="2025-09-02T13:08:54.203" v="43"/>
          <ac:spMkLst>
            <pc:docMk/>
            <pc:sldMk cId="1198638927" sldId="287"/>
            <ac:spMk id="12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4:50:23.105" v="548" actId="20577"/>
          <ac:spMkLst>
            <pc:docMk/>
            <pc:sldMk cId="1198638927" sldId="287"/>
            <ac:spMk id="16" creationId="{00000000-0000-0000-0000-000000000000}"/>
          </ac:spMkLst>
        </pc:spChg>
        <pc:graphicFrameChg chg="add del mod modGraphic">
          <ac:chgData name="SERGIO LUIS RODRIGUEZ CABANA" userId="6aaacce7-54f0-48fc-b95e-3a011c9ce65b" providerId="ADAL" clId="{18D60E86-8EBC-4953-8B34-0CB00C5020DE}" dt="2025-09-02T14:53:58.064" v="569"/>
          <ac:graphicFrameMkLst>
            <pc:docMk/>
            <pc:sldMk cId="1198638927" sldId="287"/>
            <ac:graphicFrameMk id="2" creationId="{262867CB-4B6A-42AF-B756-8B9069D9D003}"/>
          </ac:graphicFrameMkLst>
        </pc:graphicFrameChg>
        <pc:graphicFrameChg chg="add del mod modGraphic">
          <ac:chgData name="SERGIO LUIS RODRIGUEZ CABANA" userId="6aaacce7-54f0-48fc-b95e-3a011c9ce65b" providerId="ADAL" clId="{18D60E86-8EBC-4953-8B34-0CB00C5020DE}" dt="2025-09-08T14:17:45.326" v="1257" actId="255"/>
          <ac:graphicFrameMkLst>
            <pc:docMk/>
            <pc:sldMk cId="1198638927" sldId="287"/>
            <ac:graphicFrameMk id="3" creationId="{BF71BC09-421E-465C-B33B-138E4817F539}"/>
          </ac:graphicFrameMkLst>
        </pc:graphicFrameChg>
      </pc:sldChg>
      <pc:sldChg chg="modSp">
        <pc:chgData name="SERGIO LUIS RODRIGUEZ CABANA" userId="6aaacce7-54f0-48fc-b95e-3a011c9ce65b" providerId="ADAL" clId="{18D60E86-8EBC-4953-8B34-0CB00C5020DE}" dt="2025-09-08T14:20:37.717" v="1270" actId="207"/>
        <pc:sldMkLst>
          <pc:docMk/>
          <pc:sldMk cId="4183771355" sldId="288"/>
        </pc:sldMkLst>
        <pc:spChg chg="mod">
          <ac:chgData name="SERGIO LUIS RODRIGUEZ CABANA" userId="6aaacce7-54f0-48fc-b95e-3a011c9ce65b" providerId="ADAL" clId="{18D60E86-8EBC-4953-8B34-0CB00C5020DE}" dt="2025-09-02T13:09:00.819" v="44"/>
          <ac:spMkLst>
            <pc:docMk/>
            <pc:sldMk cId="4183771355" sldId="288"/>
            <ac:spMk id="12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4:50:33.344" v="552" actId="20577"/>
          <ac:spMkLst>
            <pc:docMk/>
            <pc:sldMk cId="4183771355" sldId="288"/>
            <ac:spMk id="16" creationId="{00000000-0000-0000-0000-000000000000}"/>
          </ac:spMkLst>
        </pc:spChg>
        <pc:graphicFrameChg chg="mod modGraphic">
          <ac:chgData name="SERGIO LUIS RODRIGUEZ CABANA" userId="6aaacce7-54f0-48fc-b95e-3a011c9ce65b" providerId="ADAL" clId="{18D60E86-8EBC-4953-8B34-0CB00C5020DE}" dt="2025-09-08T14:20:37.717" v="1270" actId="207"/>
          <ac:graphicFrameMkLst>
            <pc:docMk/>
            <pc:sldMk cId="4183771355" sldId="288"/>
            <ac:graphicFrameMk id="3" creationId="{BF71BC09-421E-465C-B33B-138E4817F539}"/>
          </ac:graphicFrameMkLst>
        </pc:graphicFrameChg>
      </pc:sldChg>
      <pc:sldChg chg="modSp mod">
        <pc:chgData name="SERGIO LUIS RODRIGUEZ CABANA" userId="6aaacce7-54f0-48fc-b95e-3a011c9ce65b" providerId="ADAL" clId="{18D60E86-8EBC-4953-8B34-0CB00C5020DE}" dt="2025-09-08T14:09:18.996" v="1210" actId="27918"/>
        <pc:sldMkLst>
          <pc:docMk/>
          <pc:sldMk cId="465959989" sldId="289"/>
        </pc:sldMkLst>
        <pc:spChg chg="mod">
          <ac:chgData name="SERGIO LUIS RODRIGUEZ CABANA" userId="6aaacce7-54f0-48fc-b95e-3a011c9ce65b" providerId="ADAL" clId="{18D60E86-8EBC-4953-8B34-0CB00C5020DE}" dt="2025-09-02T13:12:52.893" v="99" actId="20577"/>
          <ac:spMkLst>
            <pc:docMk/>
            <pc:sldMk cId="465959989" sldId="289"/>
            <ac:spMk id="13" creationId="{00000000-0000-0000-0000-000000000000}"/>
          </ac:spMkLst>
        </pc:spChg>
        <pc:spChg chg="mod">
          <ac:chgData name="SERGIO LUIS RODRIGUEZ CABANA" userId="6aaacce7-54f0-48fc-b95e-3a011c9ce65b" providerId="ADAL" clId="{18D60E86-8EBC-4953-8B34-0CB00C5020DE}" dt="2025-09-02T13:08:41.452" v="41"/>
          <ac:spMkLst>
            <pc:docMk/>
            <pc:sldMk cId="465959989" sldId="289"/>
            <ac:spMk id="1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10/Informes/Gr&#225;ficas%20Perdidos%20y%20Retirados%202010%20-%202025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10/Informes/Informe%20Perdidos%20y%20Retirados%20por%20Departamento%202025-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10/Informes/Informe%20Perdidos%20y%20Retirados%20por%20Departamento%202025-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.sharepoint.com/sites/InformacinyEstadstica/Documentos%20compartidos/General/Estad&#237;sticas/Mortalidad/Mortalidad%20202510/Informes/Informe%20Perdidos%20y%20Retirados%20por%20Departamento%202025-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10/Informes/Informe%20Perdidos%20y%20Retirados%20por%20Departamento%202025-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10/Informes/Informe%20Perdidos%20y%20Retirados%20por%20Departamento%202025-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.sharepoint.com/sites/InformacinyEstadstica/Documentos%20compartidos/General/Estad&#237;sticas/Mortalidad/Mortalidad%20202510/Informes/Informe%20Perdidos%20y%20Retirados%20por%20Departamento%202025-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10/Informes/Informe%20Perdidos%20y%20Retirados%20por%20Departamento%202025-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510/Informes/Informe%20Perdidos%20y%20Retirados%20por%20Departamento%202025-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.sharepoint.com/sites/InformacinyEstadstica/Documentos%20compartidos/General/Estad&#237;sticas/Mortalidad/Mortalidad%20202510/Informes/Informe%20Perdidos%20y%20Retirados%20por%20Departamento%202025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416229860753"/>
          <c:y val="0.20206990039903816"/>
          <c:w val="0.86885863618597825"/>
          <c:h val="0.5918626744205950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Perdidos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435689844678971E-2"/>
                  <c:y val="2.9401830450949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82-4F1B-90EA-0B5594D7124A}"/>
                </c:ext>
              </c:extLst>
            </c:dLbl>
            <c:dLbl>
              <c:idx val="1"/>
              <c:layout>
                <c:manualLayout>
                  <c:x val="-3.6535427030330164E-2"/>
                  <c:y val="2.9401830450949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82-4F1B-90EA-0B5594D7124A}"/>
                </c:ext>
              </c:extLst>
            </c:dLbl>
            <c:dLbl>
              <c:idx val="2"/>
              <c:layout>
                <c:manualLayout>
                  <c:x val="-3.6535427030330164E-2"/>
                  <c:y val="2.9401830450950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82-4F1B-90EA-0B5594D7124A}"/>
                </c:ext>
              </c:extLst>
            </c:dLbl>
            <c:dLbl>
              <c:idx val="3"/>
              <c:layout>
                <c:manualLayout>
                  <c:x val="-3.8635164215981281E-2"/>
                  <c:y val="-3.215814877641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82-4F1B-90EA-0B5594D7124A}"/>
                </c:ext>
              </c:extLst>
            </c:dLbl>
            <c:dLbl>
              <c:idx val="4"/>
              <c:layout>
                <c:manualLayout>
                  <c:x val="-3.8635164215981281E-2"/>
                  <c:y val="2.6603649576978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82-4F1B-90EA-0B5594D7124A}"/>
                </c:ext>
              </c:extLst>
            </c:dLbl>
            <c:dLbl>
              <c:idx val="5"/>
              <c:layout>
                <c:manualLayout>
                  <c:x val="-2.9907371624632743E-2"/>
                  <c:y val="-3.2158097007864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82-4F1B-90EA-0B5594D7124A}"/>
                </c:ext>
              </c:extLst>
            </c:dLbl>
            <c:dLbl>
              <c:idx val="6"/>
              <c:layout>
                <c:manualLayout>
                  <c:x val="-3.6535427030330282E-2"/>
                  <c:y val="2.6603649576978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82-4F1B-90EA-0B5594D7124A}"/>
                </c:ext>
              </c:extLst>
            </c:dLbl>
            <c:dLbl>
              <c:idx val="7"/>
              <c:layout>
                <c:manualLayout>
                  <c:x val="-3.8635164215981281E-2"/>
                  <c:y val="2.9401830450949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82-4F1B-90EA-0B5594D7124A}"/>
                </c:ext>
              </c:extLst>
            </c:dLbl>
            <c:dLbl>
              <c:idx val="10"/>
              <c:layout>
                <c:manualLayout>
                  <c:x val="-2.5336423828315656E-2"/>
                  <c:y val="-3.5404864113659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82-4F1B-90EA-0B5594D71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2010-1</c:v>
                </c:pt>
                <c:pt idx="1">
                  <c:v>2011-1</c:v>
                </c:pt>
                <c:pt idx="2">
                  <c:v>2012-1</c:v>
                </c:pt>
                <c:pt idx="3">
                  <c:v>2013-1</c:v>
                </c:pt>
                <c:pt idx="4">
                  <c:v>2014-1</c:v>
                </c:pt>
                <c:pt idx="5">
                  <c:v>2015-1</c:v>
                </c:pt>
                <c:pt idx="6">
                  <c:v>2016-1</c:v>
                </c:pt>
                <c:pt idx="7">
                  <c:v>2017-1</c:v>
                </c:pt>
                <c:pt idx="8">
                  <c:v>2018-1</c:v>
                </c:pt>
                <c:pt idx="9">
                  <c:v>2019-1</c:v>
                </c:pt>
                <c:pt idx="10">
                  <c:v>2020-1</c:v>
                </c:pt>
                <c:pt idx="11">
                  <c:v>2021-1</c:v>
                </c:pt>
                <c:pt idx="12">
                  <c:v>2022-1</c:v>
                </c:pt>
                <c:pt idx="13">
                  <c:v>2023-1</c:v>
                </c:pt>
                <c:pt idx="14">
                  <c:v>2024-1</c:v>
                </c:pt>
                <c:pt idx="15">
                  <c:v>2025-1</c:v>
                </c:pt>
              </c:strCache>
            </c:strRef>
          </c:cat>
          <c:val>
            <c:numRef>
              <c:f>Hoja1!$B$2:$B$17</c:f>
              <c:numCache>
                <c:formatCode>0.0%</c:formatCode>
                <c:ptCount val="16"/>
                <c:pt idx="0">
                  <c:v>9.4874825400236382E-2</c:v>
                </c:pt>
                <c:pt idx="1">
                  <c:v>8.9947089947089942E-2</c:v>
                </c:pt>
                <c:pt idx="2">
                  <c:v>8.2809798878441629E-2</c:v>
                </c:pt>
                <c:pt idx="3">
                  <c:v>7.4024822695035464E-2</c:v>
                </c:pt>
                <c:pt idx="4">
                  <c:v>7.3609253285073575E-2</c:v>
                </c:pt>
                <c:pt idx="5">
                  <c:v>6.8379821541488098E-2</c:v>
                </c:pt>
                <c:pt idx="6">
                  <c:v>6.5000000000000002E-2</c:v>
                </c:pt>
                <c:pt idx="7">
                  <c:v>6.7275809815306592E-2</c:v>
                </c:pt>
                <c:pt idx="8">
                  <c:v>5.8999999999999997E-2</c:v>
                </c:pt>
                <c:pt idx="9">
                  <c:v>6.117620228626814E-2</c:v>
                </c:pt>
                <c:pt idx="10">
                  <c:v>1.2999999999999999E-2</c:v>
                </c:pt>
                <c:pt idx="11">
                  <c:v>1.8662715551212131E-2</c:v>
                </c:pt>
                <c:pt idx="12">
                  <c:v>5.8000000000000003E-2</c:v>
                </c:pt>
                <c:pt idx="13">
                  <c:v>5.4414520336554362E-2</c:v>
                </c:pt>
                <c:pt idx="14">
                  <c:v>5.0999999999999997E-2</c:v>
                </c:pt>
                <c:pt idx="15">
                  <c:v>4.71924621189194E-2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182-4F1B-90EA-0B5594D7124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Retirados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solidFill>
                <a:schemeClr val="accent4">
                  <a:lumMod val="75000"/>
                  <a:alpha val="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2010-1</c:v>
                </c:pt>
                <c:pt idx="1">
                  <c:v>2011-1</c:v>
                </c:pt>
                <c:pt idx="2">
                  <c:v>2012-1</c:v>
                </c:pt>
                <c:pt idx="3">
                  <c:v>2013-1</c:v>
                </c:pt>
                <c:pt idx="4">
                  <c:v>2014-1</c:v>
                </c:pt>
                <c:pt idx="5">
                  <c:v>2015-1</c:v>
                </c:pt>
                <c:pt idx="6">
                  <c:v>2016-1</c:v>
                </c:pt>
                <c:pt idx="7">
                  <c:v>2017-1</c:v>
                </c:pt>
                <c:pt idx="8">
                  <c:v>2018-1</c:v>
                </c:pt>
                <c:pt idx="9">
                  <c:v>2019-1</c:v>
                </c:pt>
                <c:pt idx="10">
                  <c:v>2020-1</c:v>
                </c:pt>
                <c:pt idx="11">
                  <c:v>2021-1</c:v>
                </c:pt>
                <c:pt idx="12">
                  <c:v>2022-1</c:v>
                </c:pt>
                <c:pt idx="13">
                  <c:v>2023-1</c:v>
                </c:pt>
                <c:pt idx="14">
                  <c:v>2024-1</c:v>
                </c:pt>
                <c:pt idx="15">
                  <c:v>2025-1</c:v>
                </c:pt>
              </c:strCache>
            </c:strRef>
          </c:cat>
          <c:val>
            <c:numRef>
              <c:f>Hoja1!$C$2:$C$17</c:f>
              <c:numCache>
                <c:formatCode>0.0%</c:formatCode>
                <c:ptCount val="16"/>
                <c:pt idx="0">
                  <c:v>9.8669194166118607E-2</c:v>
                </c:pt>
                <c:pt idx="1">
                  <c:v>9.8766385451456593E-2</c:v>
                </c:pt>
                <c:pt idx="2">
                  <c:v>8.5204042274164934E-2</c:v>
                </c:pt>
                <c:pt idx="3">
                  <c:v>6.402398777981029E-2</c:v>
                </c:pt>
                <c:pt idx="4">
                  <c:v>7.6565366660006171E-2</c:v>
                </c:pt>
                <c:pt idx="5">
                  <c:v>6.4000000000000001E-2</c:v>
                </c:pt>
                <c:pt idx="6">
                  <c:v>6.9000000000000006E-2</c:v>
                </c:pt>
                <c:pt idx="7">
                  <c:v>7.0184983677910776E-2</c:v>
                </c:pt>
                <c:pt idx="8">
                  <c:v>5.6000000000000001E-2</c:v>
                </c:pt>
                <c:pt idx="9">
                  <c:v>5.5658002772804978E-2</c:v>
                </c:pt>
                <c:pt idx="10">
                  <c:v>4.8000000000000001E-2</c:v>
                </c:pt>
                <c:pt idx="11">
                  <c:v>5.4586096416064378E-2</c:v>
                </c:pt>
                <c:pt idx="12">
                  <c:v>5.6000000000000001E-2</c:v>
                </c:pt>
                <c:pt idx="13">
                  <c:v>5.1655952194289097E-2</c:v>
                </c:pt>
                <c:pt idx="14">
                  <c:v>4.4164668265387688E-2</c:v>
                </c:pt>
                <c:pt idx="15">
                  <c:v>4.4421308346347402E-2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182-4F1B-90EA-0B5594D7124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Repitencia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2.5336423828315656E-2"/>
                  <c:y val="-4.3149297014856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182-4F1B-90EA-0B5594D71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20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2010-1</c:v>
                </c:pt>
                <c:pt idx="1">
                  <c:v>2011-1</c:v>
                </c:pt>
                <c:pt idx="2">
                  <c:v>2012-1</c:v>
                </c:pt>
                <c:pt idx="3">
                  <c:v>2013-1</c:v>
                </c:pt>
                <c:pt idx="4">
                  <c:v>2014-1</c:v>
                </c:pt>
                <c:pt idx="5">
                  <c:v>2015-1</c:v>
                </c:pt>
                <c:pt idx="6">
                  <c:v>2016-1</c:v>
                </c:pt>
                <c:pt idx="7">
                  <c:v>2017-1</c:v>
                </c:pt>
                <c:pt idx="8">
                  <c:v>2018-1</c:v>
                </c:pt>
                <c:pt idx="9">
                  <c:v>2019-1</c:v>
                </c:pt>
                <c:pt idx="10">
                  <c:v>2020-1</c:v>
                </c:pt>
                <c:pt idx="11">
                  <c:v>2021-1</c:v>
                </c:pt>
                <c:pt idx="12">
                  <c:v>2022-1</c:v>
                </c:pt>
                <c:pt idx="13">
                  <c:v>2023-1</c:v>
                </c:pt>
                <c:pt idx="14">
                  <c:v>2024-1</c:v>
                </c:pt>
                <c:pt idx="15">
                  <c:v>2025-1</c:v>
                </c:pt>
              </c:strCache>
            </c:strRef>
          </c:cat>
          <c:val>
            <c:numRef>
              <c:f>Hoja1!$D$2:$D$17</c:f>
              <c:numCache>
                <c:formatCode>0.0%</c:formatCode>
                <c:ptCount val="16"/>
                <c:pt idx="0">
                  <c:v>0.18406901620952454</c:v>
                </c:pt>
                <c:pt idx="1">
                  <c:v>0.17982972644259543</c:v>
                </c:pt>
                <c:pt idx="2">
                  <c:v>0.16095811154825271</c:v>
                </c:pt>
                <c:pt idx="3">
                  <c:v>0.13330944613121617</c:v>
                </c:pt>
                <c:pt idx="4">
                  <c:v>0.14453870047773881</c:v>
                </c:pt>
                <c:pt idx="5">
                  <c:v>0.128</c:v>
                </c:pt>
                <c:pt idx="6">
                  <c:v>0.129</c:v>
                </c:pt>
                <c:pt idx="7">
                  <c:v>0.13273904187941185</c:v>
                </c:pt>
                <c:pt idx="8">
                  <c:v>0.112</c:v>
                </c:pt>
                <c:pt idx="9">
                  <c:v>0.11342925982259432</c:v>
                </c:pt>
                <c:pt idx="10">
                  <c:v>6.0999999999999999E-2</c:v>
                </c:pt>
                <c:pt idx="11">
                  <c:v>7.2230087176812452E-2</c:v>
                </c:pt>
                <c:pt idx="12">
                  <c:v>0.11</c:v>
                </c:pt>
                <c:pt idx="13">
                  <c:v>0.10325963866966323</c:v>
                </c:pt>
                <c:pt idx="14">
                  <c:v>9.5033064457524893E-2</c:v>
                </c:pt>
                <c:pt idx="15">
                  <c:v>8.9517419553858904E-2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C182-4F1B-90EA-0B5594D7124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5378672"/>
        <c:axId val="267129504"/>
      </c:lineChart>
      <c:catAx>
        <c:axId val="26537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7129504"/>
        <c:crosses val="autoZero"/>
        <c:auto val="1"/>
        <c:lblAlgn val="ctr"/>
        <c:lblOffset val="100"/>
        <c:tickMarkSkip val="1"/>
        <c:noMultiLvlLbl val="0"/>
      </c:catAx>
      <c:valAx>
        <c:axId val="267129504"/>
        <c:scaling>
          <c:orientation val="minMax"/>
          <c:max val="0.21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5378672"/>
        <c:crosses val="autoZero"/>
        <c:crossBetween val="between"/>
        <c:majorUnit val="2.0000000000000004E-2"/>
      </c:valAx>
      <c:sp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47067166507811"/>
          <c:y val="0.87195031413918933"/>
          <c:w val="0.4687041473514808"/>
          <c:h val="6.7383383563492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'Retirados&lt;10%'!$B$6:$B$32</c:f>
              <c:strCache>
                <c:ptCount val="27"/>
                <c:pt idx="0">
                  <c:v>Dpto. Ing. Civil y Ambiental</c:v>
                </c:pt>
                <c:pt idx="1">
                  <c:v>Dpto. Física</c:v>
                </c:pt>
                <c:pt idx="2">
                  <c:v>Dpto. Historia y Cs. Sociales</c:v>
                </c:pt>
                <c:pt idx="3">
                  <c:v>Dpto. Ingeniería Mecánica</c:v>
                </c:pt>
                <c:pt idx="4">
                  <c:v>Dpto. Ingeniería Industrial</c:v>
                </c:pt>
                <c:pt idx="5">
                  <c:v>Dpto. Derecho</c:v>
                </c:pt>
                <c:pt idx="6">
                  <c:v>Dpto. Diseño</c:v>
                </c:pt>
                <c:pt idx="7">
                  <c:v>Dpto.Ing Eléctrica-Electrónica</c:v>
                </c:pt>
                <c:pt idx="8">
                  <c:v>Dpto. de Economía</c:v>
                </c:pt>
                <c:pt idx="9">
                  <c:v>Dpto. Finanzas y Contaduría</c:v>
                </c:pt>
                <c:pt idx="10">
                  <c:v>Dpto. Lenguas Extranjeras</c:v>
                </c:pt>
                <c:pt idx="11">
                  <c:v>Dpto. Música</c:v>
                </c:pt>
                <c:pt idx="12">
                  <c:v>Dpto. Humanidades y Filosofía</c:v>
                </c:pt>
                <c:pt idx="13">
                  <c:v>Dpto. Educación</c:v>
                </c:pt>
                <c:pt idx="14">
                  <c:v>Dpto. Ingeniería de Sistemas</c:v>
                </c:pt>
                <c:pt idx="15">
                  <c:v>Dpto. Español</c:v>
                </c:pt>
                <c:pt idx="16">
                  <c:v>Dpto. Cs Politica y Rel Intern</c:v>
                </c:pt>
                <c:pt idx="17">
                  <c:v>Dpto. Emprendim y Management</c:v>
                </c:pt>
                <c:pt idx="18">
                  <c:v>Dpto. Arquitectura y Urbanismo</c:v>
                </c:pt>
                <c:pt idx="19">
                  <c:v>Dpto. Química y Biología</c:v>
                </c:pt>
                <c:pt idx="20">
                  <c:v>Dpto. Psicología</c:v>
                </c:pt>
                <c:pt idx="21">
                  <c:v>Dpto. Mercadeo y Neg. Internac</c:v>
                </c:pt>
                <c:pt idx="22">
                  <c:v>Dpto. Medicina</c:v>
                </c:pt>
                <c:pt idx="23">
                  <c:v>Dpto. Comunicación Social</c:v>
                </c:pt>
                <c:pt idx="24">
                  <c:v>Dpto. Odontología</c:v>
                </c:pt>
                <c:pt idx="25">
                  <c:v>Dpto. Salud Pública</c:v>
                </c:pt>
                <c:pt idx="26">
                  <c:v>Dpto. Enfermería</c:v>
                </c:pt>
              </c:strCache>
            </c:strRef>
          </c:cat>
          <c:val>
            <c:numRef>
              <c:f>'Retirados&lt;10%'!$H$6:$H$32</c:f>
              <c:numCache>
                <c:formatCode>0.0%</c:formatCode>
                <c:ptCount val="27"/>
                <c:pt idx="0">
                  <c:v>9.111747851002866E-2</c:v>
                </c:pt>
                <c:pt idx="1">
                  <c:v>7.9608938547486033E-2</c:v>
                </c:pt>
                <c:pt idx="2">
                  <c:v>7.0718877849210993E-2</c:v>
                </c:pt>
                <c:pt idx="3">
                  <c:v>6.850459482038429E-2</c:v>
                </c:pt>
                <c:pt idx="4">
                  <c:v>6.5491183879093195E-2</c:v>
                </c:pt>
                <c:pt idx="5">
                  <c:v>6.3378176382660689E-2</c:v>
                </c:pt>
                <c:pt idx="6">
                  <c:v>4.4902912621359217E-2</c:v>
                </c:pt>
                <c:pt idx="7">
                  <c:v>4.3915827996340348E-2</c:v>
                </c:pt>
                <c:pt idx="8">
                  <c:v>4.3315907393577303E-2</c:v>
                </c:pt>
                <c:pt idx="9">
                  <c:v>4.2918454935622317E-2</c:v>
                </c:pt>
                <c:pt idx="10">
                  <c:v>3.9260098150245379E-2</c:v>
                </c:pt>
                <c:pt idx="11">
                  <c:v>3.7313432835820892E-2</c:v>
                </c:pt>
                <c:pt idx="12">
                  <c:v>3.5401213755900197E-2</c:v>
                </c:pt>
                <c:pt idx="13">
                  <c:v>3.3025099075297229E-2</c:v>
                </c:pt>
                <c:pt idx="14">
                  <c:v>3.2684824902723737E-2</c:v>
                </c:pt>
                <c:pt idx="15">
                  <c:v>3.1533683707596752E-2</c:v>
                </c:pt>
                <c:pt idx="16">
                  <c:v>3.0110935023771788E-2</c:v>
                </c:pt>
                <c:pt idx="17">
                  <c:v>2.387843704775687E-2</c:v>
                </c:pt>
                <c:pt idx="18">
                  <c:v>2.3214285714285719E-2</c:v>
                </c:pt>
                <c:pt idx="19">
                  <c:v>1.839684625492773E-2</c:v>
                </c:pt>
                <c:pt idx="20">
                  <c:v>1.356443104747551E-2</c:v>
                </c:pt>
                <c:pt idx="21">
                  <c:v>8.7014725568942443E-3</c:v>
                </c:pt>
                <c:pt idx="22">
                  <c:v>7.1331521739130431E-3</c:v>
                </c:pt>
                <c:pt idx="23">
                  <c:v>7.0558050032071837E-3</c:v>
                </c:pt>
                <c:pt idx="24">
                  <c:v>6.0753341433778859E-3</c:v>
                </c:pt>
                <c:pt idx="25">
                  <c:v>4.9088359046283309E-3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F8-456F-A254-FBACA9ACF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75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83970854640919"/>
          <c:y val="0.12513117572958654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'Repitencia&lt;10%'!$B$6:$B$26</c:f>
              <c:strCache>
                <c:ptCount val="21"/>
                <c:pt idx="0">
                  <c:v>Dpto. Música</c:v>
                </c:pt>
                <c:pt idx="1">
                  <c:v>Dpto. Lenguas Extranjeras</c:v>
                </c:pt>
                <c:pt idx="2">
                  <c:v>Dpto. Odontología</c:v>
                </c:pt>
                <c:pt idx="3">
                  <c:v>Dpto. de Economía</c:v>
                </c:pt>
                <c:pt idx="4">
                  <c:v>Dpto.Ing Eléctrica-Electrónica</c:v>
                </c:pt>
                <c:pt idx="5">
                  <c:v>Dpto. Finanzas y Contaduría</c:v>
                </c:pt>
                <c:pt idx="6">
                  <c:v>Dpto. Diseño</c:v>
                </c:pt>
                <c:pt idx="7">
                  <c:v>Dpto. Ingeniería de Sistemas</c:v>
                </c:pt>
                <c:pt idx="8">
                  <c:v>Dpto. Arquitectura y Urbanismo</c:v>
                </c:pt>
                <c:pt idx="9">
                  <c:v>Dpto. Español</c:v>
                </c:pt>
                <c:pt idx="10">
                  <c:v>Dpto. Educación</c:v>
                </c:pt>
                <c:pt idx="11">
                  <c:v>Dpto. Humanidades y Filosofía</c:v>
                </c:pt>
                <c:pt idx="12">
                  <c:v>Dpto. Química y Biología</c:v>
                </c:pt>
                <c:pt idx="13">
                  <c:v>Dpto. Medicina</c:v>
                </c:pt>
                <c:pt idx="14">
                  <c:v>Dpto. Cs Politica y Rel Intern</c:v>
                </c:pt>
                <c:pt idx="15">
                  <c:v>Dpto. Emprendim y Management</c:v>
                </c:pt>
                <c:pt idx="16">
                  <c:v>Dpto. Psicología</c:v>
                </c:pt>
                <c:pt idx="17">
                  <c:v>Dpto. Comunicación Social</c:v>
                </c:pt>
                <c:pt idx="18">
                  <c:v>Dpto. Mercadeo y Neg. Internac</c:v>
                </c:pt>
                <c:pt idx="19">
                  <c:v>Dpto. Enfermería</c:v>
                </c:pt>
                <c:pt idx="20">
                  <c:v>Dpto. Salud Pública</c:v>
                </c:pt>
              </c:strCache>
            </c:strRef>
          </c:cat>
          <c:val>
            <c:numRef>
              <c:f>'Repitencia&lt;10%'!$J$6:$J$26</c:f>
              <c:numCache>
                <c:formatCode>0.0%</c:formatCode>
                <c:ptCount val="21"/>
                <c:pt idx="0">
                  <c:v>8.7686567164179108E-2</c:v>
                </c:pt>
                <c:pt idx="1">
                  <c:v>8.7580218950547378E-2</c:v>
                </c:pt>
                <c:pt idx="2">
                  <c:v>7.8979343863912518E-2</c:v>
                </c:pt>
                <c:pt idx="3">
                  <c:v>7.6176250933532488E-2</c:v>
                </c:pt>
                <c:pt idx="4">
                  <c:v>7.5937785910338521E-2</c:v>
                </c:pt>
                <c:pt idx="5">
                  <c:v>7.3819742489270382E-2</c:v>
                </c:pt>
                <c:pt idx="6">
                  <c:v>6.8567961165048541E-2</c:v>
                </c:pt>
                <c:pt idx="7">
                  <c:v>6.8482490272373547E-2</c:v>
                </c:pt>
                <c:pt idx="8">
                  <c:v>6.339285714285714E-2</c:v>
                </c:pt>
                <c:pt idx="9">
                  <c:v>5.8767319636884863E-2</c:v>
                </c:pt>
                <c:pt idx="10">
                  <c:v>5.5482166446499337E-2</c:v>
                </c:pt>
                <c:pt idx="11">
                  <c:v>5.529332434254889E-2</c:v>
                </c:pt>
                <c:pt idx="12">
                  <c:v>5.3219448094612362E-2</c:v>
                </c:pt>
                <c:pt idx="13">
                  <c:v>5.2989130434782608E-2</c:v>
                </c:pt>
                <c:pt idx="14">
                  <c:v>4.1204437400950873E-2</c:v>
                </c:pt>
                <c:pt idx="15">
                  <c:v>3.6179450072358899E-2</c:v>
                </c:pt>
                <c:pt idx="16">
                  <c:v>2.8259231348907309E-2</c:v>
                </c:pt>
                <c:pt idx="17">
                  <c:v>2.5657472738935219E-2</c:v>
                </c:pt>
                <c:pt idx="18">
                  <c:v>1.6733601070950468E-2</c:v>
                </c:pt>
                <c:pt idx="19">
                  <c:v>1.260504201680672E-2</c:v>
                </c:pt>
                <c:pt idx="20">
                  <c:v>9.1164095371669002E-3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0-4F7B-B04B-7A8D759EDF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2548447641"/>
              <c:y val="0.91673838842910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5782217336544821"/>
          <c:w val="0.69476607423461068"/>
          <c:h val="0.79098329563792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4861297939939952E-2"/>
                  <c:y val="4.206399430851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62-4126-B36A-0998BF30C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'Perdidos_10%-20%'!$B$6</c:f>
              <c:strCache>
                <c:ptCount val="1"/>
                <c:pt idx="0">
                  <c:v>Dpto. Ingeniería Industrial</c:v>
                </c:pt>
              </c:strCache>
            </c:strRef>
          </c:cat>
          <c:val>
            <c:numRef>
              <c:f>'Perdidos_10%-20%'!$F$6</c:f>
              <c:numCache>
                <c:formatCode>0.0%</c:formatCode>
                <c:ptCount val="1"/>
                <c:pt idx="0">
                  <c:v>0.12506738544474391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62-4126-B36A-0998BF30C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75000"/>
                      </a:schemeClr>
                    </a:solidFill>
                    <a:latin typeface="+mn-lt"/>
                  </a:defRPr>
                </a:pPr>
                <a:r>
                  <a:rPr lang="es-CO" sz="140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1.9553090139556365E-2"/>
              <c:y val="0.379674158094650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6492907999726985"/>
              <c:y val="0.94752789016908456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7626285961466209"/>
          <c:w val="0.70843400882039076"/>
          <c:h val="0.74239929758776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'Repitencia_10%-20%'!$B$6:$B$12</c:f>
              <c:strCache>
                <c:ptCount val="7"/>
                <c:pt idx="0">
                  <c:v>Dpto. Matematicas y estadístic</c:v>
                </c:pt>
                <c:pt idx="1">
                  <c:v>Dpto. Ingeniería Industrial</c:v>
                </c:pt>
                <c:pt idx="2">
                  <c:v>Dpto. Física</c:v>
                </c:pt>
                <c:pt idx="3">
                  <c:v>Dpto. Ing. Civil y Ambiental</c:v>
                </c:pt>
                <c:pt idx="4">
                  <c:v>Dpto. Ingeniería Mecánica</c:v>
                </c:pt>
                <c:pt idx="5">
                  <c:v>Dpto. Derecho</c:v>
                </c:pt>
                <c:pt idx="6">
                  <c:v>Dpto. Historia y Cs. Sociales</c:v>
                </c:pt>
              </c:strCache>
            </c:strRef>
          </c:cat>
          <c:val>
            <c:numRef>
              <c:f>'Repitencia_10%-20%'!$J$6:$J$12</c:f>
              <c:numCache>
                <c:formatCode>0.0%</c:formatCode>
                <c:ptCount val="7"/>
                <c:pt idx="0">
                  <c:v>0.19537572254335259</c:v>
                </c:pt>
                <c:pt idx="1">
                  <c:v>0.182367758186398</c:v>
                </c:pt>
                <c:pt idx="2">
                  <c:v>0.1710893854748603</c:v>
                </c:pt>
                <c:pt idx="3">
                  <c:v>0.16962750716332381</c:v>
                </c:pt>
                <c:pt idx="4">
                  <c:v>0.14703425229741021</c:v>
                </c:pt>
                <c:pt idx="5">
                  <c:v>0.14648729446935721</c:v>
                </c:pt>
                <c:pt idx="6">
                  <c:v>0.11396843950905899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A-4331-9BD6-5FAF3AB857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0465567517"/>
              <c:y val="0.926964651831987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Proporción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99-4061-A62C-508B68D192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9-4061-A62C-508B68D19287}"/>
              </c:ext>
            </c:extLst>
          </c:dPt>
          <c:dLbls>
            <c:dLbl>
              <c:idx val="1"/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CO"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699-4061-A62C-508B68D19287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No becarios</c:v>
                </c:pt>
                <c:pt idx="1">
                  <c:v>Becarios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0.67820000000000003</c:v>
                </c:pt>
                <c:pt idx="1">
                  <c:v>0.32179999999999997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9-4061-A62C-508B68D19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55774603273737"/>
          <c:y val="0.84985843088189983"/>
          <c:w val="0.66431129362755337"/>
          <c:h val="0.12845552690374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Proporción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26-47C3-A146-05E8C261D9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26-47C3-A146-05E8C261D9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2B-492B-A5E7-1026BFAAB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2B-492B-A5E7-1026BFAAB923}"/>
              </c:ext>
            </c:extLst>
          </c:dPt>
          <c:dLbls>
            <c:dLbl>
              <c:idx val="1"/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CO"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126-47C3-A146-05E8C261D9D4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No becarios</c:v>
                </c:pt>
                <c:pt idx="1">
                  <c:v>Gen E</c:v>
                </c:pt>
                <c:pt idx="2">
                  <c:v>Institucional</c:v>
                </c:pt>
                <c:pt idx="3">
                  <c:v>Ser Pilo Paga</c:v>
                </c:pt>
              </c:strCache>
            </c:strRef>
          </c:cat>
          <c:val>
            <c:numRef>
              <c:f>Hoja1!$B$2:$B$5</c:f>
              <c:numCache>
                <c:formatCode>#,##0.0000</c:formatCode>
                <c:ptCount val="4"/>
                <c:pt idx="0" formatCode="General">
                  <c:v>0.67820000000000003</c:v>
                </c:pt>
                <c:pt idx="1">
                  <c:v>9.9099999999999994E-2</c:v>
                </c:pt>
                <c:pt idx="2">
                  <c:v>0.21129999999999999</c:v>
                </c:pt>
                <c:pt idx="3" formatCode="General">
                  <c:v>3.8999999999999998E-3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26-47C3-A146-05E8C261D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55774603273737"/>
          <c:y val="0.7631142620244713"/>
          <c:w val="0.55253818373289909"/>
          <c:h val="0.18229155359147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93274278215225E-2"/>
          <c:y val="2.1738768363576789E-2"/>
          <c:w val="0.94234005905511808"/>
          <c:h val="0.870249044819951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Perdidos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166666666666663E-2"/>
                  <c:y val="-7.01159843101250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1B-4F11-AB45-0D7E62E85978}"/>
                </c:ext>
              </c:extLst>
            </c:dLbl>
            <c:dLbl>
              <c:idx val="1"/>
              <c:layout>
                <c:manualLayout>
                  <c:x val="9.3749999999999847E-2"/>
                  <c:y val="-5.5974444145322426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1B-4F11-AB45-0D7E62E85978}"/>
                </c:ext>
              </c:extLst>
            </c:dLbl>
            <c:dLbl>
              <c:idx val="2"/>
              <c:layout>
                <c:manualLayout>
                  <c:x val="9.0624999999999997E-2"/>
                  <c:y val="-7.04540864021183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1B-4F11-AB45-0D7E62E85978}"/>
                </c:ext>
              </c:extLst>
            </c:dLbl>
            <c:numFmt formatCode="0.00%" sourceLinked="0"/>
            <c:spPr>
              <a:solidFill>
                <a:srgbClr val="B2C737">
                  <a:lumMod val="20000"/>
                  <a:lumOff val="80000"/>
                </a:srgbClr>
              </a:solidFill>
              <a:ln>
                <a:solidFill>
                  <a:srgbClr val="B2C737">
                    <a:lumMod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3.09E-2</c:v>
                </c:pt>
                <c:pt idx="1">
                  <c:v>0.104</c:v>
                </c:pt>
                <c:pt idx="2">
                  <c:v>1.9599999999999999E-2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B-4F11-AB45-0D7E62E8597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Retirados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541666666666671E-2"/>
                  <c:y val="-5.961074501469766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1B-4F11-AB45-0D7E62E85978}"/>
                </c:ext>
              </c:extLst>
            </c:dLbl>
            <c:dLbl>
              <c:idx val="1"/>
              <c:layout>
                <c:manualLayout>
                  <c:x val="-0.11041666666666666"/>
                  <c:y val="-5.384196323908177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1B-4F11-AB45-0D7E62E85978}"/>
                </c:ext>
              </c:extLst>
            </c:dLbl>
            <c:dLbl>
              <c:idx val="2"/>
              <c:layout>
                <c:manualLayout>
                  <c:x val="-0.10270177165354338"/>
                  <c:y val="-6.345659953177477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1B-4F11-AB45-0D7E62E85978}"/>
                </c:ext>
              </c:extLst>
            </c:dLbl>
            <c:numFmt formatCode="0.00%" sourceLinked="0"/>
            <c:spPr>
              <a:solidFill>
                <a:srgbClr val="5439A1">
                  <a:lumMod val="20000"/>
                  <a:lumOff val="80000"/>
                </a:srgbClr>
              </a:solidFill>
              <a:ln>
                <a:solidFill>
                  <a:srgbClr val="5439A1">
                    <a:lumMod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0.03</c:v>
                </c:pt>
                <c:pt idx="1">
                  <c:v>0.1139</c:v>
                </c:pt>
                <c:pt idx="2">
                  <c:v>1.5100000000000001E-2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B-4F11-AB45-0D7E62E8597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Ganados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0.93910000000000005</c:v>
                </c:pt>
                <c:pt idx="1">
                  <c:v>0.78220000000000001</c:v>
                </c:pt>
                <c:pt idx="2">
                  <c:v>0.96519999999999995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B-4F11-AB45-0D7E62E859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8939648"/>
        <c:axId val="1183944896"/>
      </c:barChart>
      <c:catAx>
        <c:axId val="9889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3944896"/>
        <c:crosses val="autoZero"/>
        <c:auto val="1"/>
        <c:lblAlgn val="ctr"/>
        <c:lblOffset val="100"/>
        <c:noMultiLvlLbl val="0"/>
      </c:catAx>
      <c:valAx>
        <c:axId val="118394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8893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9577591863517"/>
          <c:y val="0.92988250157392371"/>
          <c:w val="0.28585170603674542"/>
          <c:h val="4.8716680742897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64034245679786"/>
          <c:y val="0.10692062119479949"/>
          <c:w val="0.81465270138465773"/>
          <c:h val="0.839095535827158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'Perdidos y retirados'!$H$5</c:f>
              <c:strCache>
                <c:ptCount val="1"/>
                <c:pt idx="0">
                  <c:v>%Retirados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Dpto.Ing Eléctrica-Electrónica</c:v>
                </c:pt>
                <c:pt idx="16">
                  <c:v>Dpto. Ingeniería de Sistemas</c:v>
                </c:pt>
                <c:pt idx="17">
                  <c:v>Dpto. Ingeniería Industrial</c:v>
                </c:pt>
                <c:pt idx="18">
                  <c:v>Dpto. Ingeniería Mecánica</c:v>
                </c:pt>
                <c:pt idx="19">
                  <c:v>Dpto. Lenguas Extranjeras</c:v>
                </c:pt>
                <c:pt idx="20">
                  <c:v>Dpto. Matematicas y estadístic</c:v>
                </c:pt>
                <c:pt idx="21">
                  <c:v>Dpto. Medicina</c:v>
                </c:pt>
                <c:pt idx="22">
                  <c:v>Dpto. Mercadeo y Neg. Internac</c:v>
                </c:pt>
                <c:pt idx="23">
                  <c:v>Dpto. Música</c:v>
                </c:pt>
                <c:pt idx="24">
                  <c:v>Dpto. Odontología</c:v>
                </c:pt>
                <c:pt idx="25">
                  <c:v>Dpto. Psicología</c:v>
                </c:pt>
                <c:pt idx="26">
                  <c:v>Dpto. Química y Biología</c:v>
                </c:pt>
                <c:pt idx="27">
                  <c:v>Dpto. Salud Pública</c:v>
                </c:pt>
              </c:strCache>
            </c:strRef>
          </c:cat>
          <c:val>
            <c:numRef>
              <c:f>'Perdidos y retirados'!$H$6:$H$33</c:f>
              <c:numCache>
                <c:formatCode>0.0%</c:formatCode>
                <c:ptCount val="28"/>
                <c:pt idx="0">
                  <c:v>2.3214285714285719E-2</c:v>
                </c:pt>
                <c:pt idx="1">
                  <c:v>7.0558050032071837E-3</c:v>
                </c:pt>
                <c:pt idx="2">
                  <c:v>3.0110935023771788E-2</c:v>
                </c:pt>
                <c:pt idx="3">
                  <c:v>4.3315907393577303E-2</c:v>
                </c:pt>
                <c:pt idx="4">
                  <c:v>6.3378176382660689E-2</c:v>
                </c:pt>
                <c:pt idx="5">
                  <c:v>4.4902912621359217E-2</c:v>
                </c:pt>
                <c:pt idx="6">
                  <c:v>3.3025099075297229E-2</c:v>
                </c:pt>
                <c:pt idx="7">
                  <c:v>2.387843704775687E-2</c:v>
                </c:pt>
                <c:pt idx="8">
                  <c:v>0</c:v>
                </c:pt>
                <c:pt idx="9">
                  <c:v>3.1533683707596752E-2</c:v>
                </c:pt>
                <c:pt idx="10">
                  <c:v>4.2918454935622317E-2</c:v>
                </c:pt>
                <c:pt idx="11">
                  <c:v>7.9608938547486033E-2</c:v>
                </c:pt>
                <c:pt idx="12">
                  <c:v>7.0718877849210993E-2</c:v>
                </c:pt>
                <c:pt idx="13">
                  <c:v>3.5401213755900197E-2</c:v>
                </c:pt>
                <c:pt idx="14">
                  <c:v>9.111747851002866E-2</c:v>
                </c:pt>
                <c:pt idx="15">
                  <c:v>4.3915827996340348E-2</c:v>
                </c:pt>
                <c:pt idx="16">
                  <c:v>3.2684824902723737E-2</c:v>
                </c:pt>
                <c:pt idx="17">
                  <c:v>6.5491183879093195E-2</c:v>
                </c:pt>
                <c:pt idx="18">
                  <c:v>6.850459482038429E-2</c:v>
                </c:pt>
                <c:pt idx="19">
                  <c:v>3.9260098150245379E-2</c:v>
                </c:pt>
                <c:pt idx="20">
                  <c:v>0.12254335260115611</c:v>
                </c:pt>
                <c:pt idx="21">
                  <c:v>7.1331521739130431E-3</c:v>
                </c:pt>
                <c:pt idx="22">
                  <c:v>8.7014725568942443E-3</c:v>
                </c:pt>
                <c:pt idx="23">
                  <c:v>3.7313432835820892E-2</c:v>
                </c:pt>
                <c:pt idx="24">
                  <c:v>6.0753341433778859E-3</c:v>
                </c:pt>
                <c:pt idx="25">
                  <c:v>1.356443104747551E-2</c:v>
                </c:pt>
                <c:pt idx="26">
                  <c:v>1.839684625492773E-2</c:v>
                </c:pt>
                <c:pt idx="27">
                  <c:v>4.9088359046283309E-3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F-4F5D-8EAC-A8FF98C9AD1C}"/>
            </c:ext>
          </c:extLst>
        </c:ser>
        <c:ser>
          <c:idx val="1"/>
          <c:order val="1"/>
          <c:tx>
            <c:strRef>
              <c:f>'Perdidos y retirados'!$F$5</c:f>
              <c:strCache>
                <c:ptCount val="1"/>
                <c:pt idx="0">
                  <c:v>%Perdidos</c:v>
                </c:pt>
              </c:strCache>
            </c:strRef>
          </c:tx>
          <c:spPr>
            <a:solidFill>
              <a:srgbClr val="A5B8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Dpto.Ing Eléctrica-Electrónica</c:v>
                </c:pt>
                <c:pt idx="16">
                  <c:v>Dpto. Ingeniería de Sistemas</c:v>
                </c:pt>
                <c:pt idx="17">
                  <c:v>Dpto. Ingeniería Industrial</c:v>
                </c:pt>
                <c:pt idx="18">
                  <c:v>Dpto. Ingeniería Mecánica</c:v>
                </c:pt>
                <c:pt idx="19">
                  <c:v>Dpto. Lenguas Extranjeras</c:v>
                </c:pt>
                <c:pt idx="20">
                  <c:v>Dpto. Matematicas y estadístic</c:v>
                </c:pt>
                <c:pt idx="21">
                  <c:v>Dpto. Medicina</c:v>
                </c:pt>
                <c:pt idx="22">
                  <c:v>Dpto. Mercadeo y Neg. Internac</c:v>
                </c:pt>
                <c:pt idx="23">
                  <c:v>Dpto. Música</c:v>
                </c:pt>
                <c:pt idx="24">
                  <c:v>Dpto. Odontología</c:v>
                </c:pt>
                <c:pt idx="25">
                  <c:v>Dpto. Psicología</c:v>
                </c:pt>
                <c:pt idx="26">
                  <c:v>Dpto. Química y Biología</c:v>
                </c:pt>
                <c:pt idx="27">
                  <c:v>Dpto. Salud Pública</c:v>
                </c:pt>
              </c:strCache>
            </c:strRef>
          </c:cat>
          <c:val>
            <c:numRef>
              <c:f>'Perdidos y retirados'!$F$6:$F$33</c:f>
              <c:numCache>
                <c:formatCode>0.0%</c:formatCode>
                <c:ptCount val="28"/>
                <c:pt idx="0">
                  <c:v>4.113345521023766E-2</c:v>
                </c:pt>
                <c:pt idx="1">
                  <c:v>1.8733850129198971E-2</c:v>
                </c:pt>
                <c:pt idx="2">
                  <c:v>1.1437908496732031E-2</c:v>
                </c:pt>
                <c:pt idx="3">
                  <c:v>3.4348165495706483E-2</c:v>
                </c:pt>
                <c:pt idx="4">
                  <c:v>8.8732843919565915E-2</c:v>
                </c:pt>
                <c:pt idx="5">
                  <c:v>2.4777636594663279E-2</c:v>
                </c:pt>
                <c:pt idx="6">
                  <c:v>2.3224043715847E-2</c:v>
                </c:pt>
                <c:pt idx="7">
                  <c:v>1.260192735359526E-2</c:v>
                </c:pt>
                <c:pt idx="8">
                  <c:v>1.260504201680672E-2</c:v>
                </c:pt>
                <c:pt idx="9">
                  <c:v>2.8120374938332509E-2</c:v>
                </c:pt>
                <c:pt idx="10">
                  <c:v>3.2286995515695069E-2</c:v>
                </c:pt>
                <c:pt idx="11">
                  <c:v>9.9393019726858878E-2</c:v>
                </c:pt>
                <c:pt idx="12">
                  <c:v>4.6540880503144651E-2</c:v>
                </c:pt>
                <c:pt idx="13">
                  <c:v>2.0622160083886749E-2</c:v>
                </c:pt>
                <c:pt idx="14">
                  <c:v>8.638083228247162E-2</c:v>
                </c:pt>
                <c:pt idx="15">
                  <c:v>3.3492822966507178E-2</c:v>
                </c:pt>
                <c:pt idx="16">
                  <c:v>3.7007240547063558E-2</c:v>
                </c:pt>
                <c:pt idx="17">
                  <c:v>0.12506738544474391</c:v>
                </c:pt>
                <c:pt idx="18">
                  <c:v>8.4304932735426011E-2</c:v>
                </c:pt>
                <c:pt idx="19">
                  <c:v>5.0294695481335951E-2</c:v>
                </c:pt>
                <c:pt idx="20">
                  <c:v>8.3003952569169967E-2</c:v>
                </c:pt>
                <c:pt idx="21">
                  <c:v>4.6185425932261367E-2</c:v>
                </c:pt>
                <c:pt idx="22">
                  <c:v>8.1026333558406483E-3</c:v>
                </c:pt>
                <c:pt idx="23">
                  <c:v>5.232558139534884E-2</c:v>
                </c:pt>
                <c:pt idx="24">
                  <c:v>7.3349633251833746E-2</c:v>
                </c:pt>
                <c:pt idx="25">
                  <c:v>1.489686783804431E-2</c:v>
                </c:pt>
                <c:pt idx="26">
                  <c:v>3.547523427041499E-2</c:v>
                </c:pt>
                <c:pt idx="27">
                  <c:v>4.2283298097251587E-3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F-4F5D-8EAC-A8FF98C9AD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24"/>
        <c:axId val="389092687"/>
        <c:axId val="304481967"/>
      </c:barChart>
      <c:catAx>
        <c:axId val="3890926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800" b="1" i="0" baseline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Departamento</a:t>
                </a:r>
                <a:endParaRPr lang="es-CO"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4481967"/>
        <c:crosses val="autoZero"/>
        <c:auto val="1"/>
        <c:lblAlgn val="ctr"/>
        <c:lblOffset val="100"/>
        <c:noMultiLvlLbl val="0"/>
      </c:catAx>
      <c:valAx>
        <c:axId val="304481967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none"/>
        <c:minorTickMark val="none"/>
        <c:tickLblPos val="nextTo"/>
        <c:crossAx val="389092687"/>
        <c:crosses val="autoZero"/>
        <c:crossBetween val="between"/>
      </c:valAx>
      <c:spPr>
        <a:pattFill prst="pct5">
          <a:fgClr>
            <a:schemeClr val="accent3">
              <a:lumMod val="75000"/>
            </a:schemeClr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64140419947501"/>
          <c:y val="5.7695829687955683E-2"/>
          <c:w val="0.19482876900195328"/>
          <c:h val="4.224928767931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0408241363938288"/>
          <c:w val="0.72359705369622163"/>
          <c:h val="0.844723023508758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'O. Perdidos'!$B$6:$B$33</c:f>
              <c:strCache>
                <c:ptCount val="28"/>
                <c:pt idx="0">
                  <c:v>Dpto. Ingeniería Industrial</c:v>
                </c:pt>
                <c:pt idx="1">
                  <c:v>Dpto. Física</c:v>
                </c:pt>
                <c:pt idx="2">
                  <c:v>Dpto. Derecho</c:v>
                </c:pt>
                <c:pt idx="3">
                  <c:v>Dpto. Ing. Civil y Ambiental</c:v>
                </c:pt>
                <c:pt idx="4">
                  <c:v>Dpto. Ingeniería Mecánica</c:v>
                </c:pt>
                <c:pt idx="5">
                  <c:v>Dpto. Matematicas y estadístic</c:v>
                </c:pt>
                <c:pt idx="6">
                  <c:v>Dpto. Odontología</c:v>
                </c:pt>
                <c:pt idx="7">
                  <c:v>Dpto. Música</c:v>
                </c:pt>
                <c:pt idx="8">
                  <c:v>Dpto. Lenguas Extranjeras</c:v>
                </c:pt>
                <c:pt idx="9">
                  <c:v>Dpto. Historia y Cs. Sociales</c:v>
                </c:pt>
                <c:pt idx="10">
                  <c:v>Dpto. Medicina</c:v>
                </c:pt>
                <c:pt idx="11">
                  <c:v>Dpto. Arquitectura y Urbanismo</c:v>
                </c:pt>
                <c:pt idx="12">
                  <c:v>Dpto. Ingeniería de Sistemas</c:v>
                </c:pt>
                <c:pt idx="13">
                  <c:v>Dpto. Química y Biología</c:v>
                </c:pt>
                <c:pt idx="14">
                  <c:v>Dpto. de Economía</c:v>
                </c:pt>
                <c:pt idx="15">
                  <c:v>Dpto.Ing Eléctrica-Electrónica</c:v>
                </c:pt>
                <c:pt idx="16">
                  <c:v>Dpto. Finanzas y Contaduría</c:v>
                </c:pt>
                <c:pt idx="17">
                  <c:v>Dpto. Español</c:v>
                </c:pt>
                <c:pt idx="18">
                  <c:v>Dpto. Diseño</c:v>
                </c:pt>
                <c:pt idx="19">
                  <c:v>Dpto. Educación</c:v>
                </c:pt>
                <c:pt idx="20">
                  <c:v>Dpto. Humanidades y Filosofía</c:v>
                </c:pt>
                <c:pt idx="21">
                  <c:v>Dpto. Comunicación Social</c:v>
                </c:pt>
                <c:pt idx="22">
                  <c:v>Dpto. Psicología</c:v>
                </c:pt>
                <c:pt idx="23">
                  <c:v>Dpto. Enfermería</c:v>
                </c:pt>
                <c:pt idx="24">
                  <c:v>Dpto. Emprendim y Management</c:v>
                </c:pt>
                <c:pt idx="25">
                  <c:v>Dpto. Cs Politica y Rel Intern</c:v>
                </c:pt>
                <c:pt idx="26">
                  <c:v>Dpto. Mercadeo y Neg. Internac</c:v>
                </c:pt>
                <c:pt idx="27">
                  <c:v>Dpto. Salud Pública</c:v>
                </c:pt>
              </c:strCache>
            </c:strRef>
          </c:cat>
          <c:val>
            <c:numRef>
              <c:f>'O. Perdidos'!$F$6:$F$33</c:f>
              <c:numCache>
                <c:formatCode>0.0%</c:formatCode>
                <c:ptCount val="28"/>
                <c:pt idx="0">
                  <c:v>0.12506738544474391</c:v>
                </c:pt>
                <c:pt idx="1">
                  <c:v>9.9393019726858878E-2</c:v>
                </c:pt>
                <c:pt idx="2">
                  <c:v>8.8732843919565915E-2</c:v>
                </c:pt>
                <c:pt idx="3">
                  <c:v>8.638083228247162E-2</c:v>
                </c:pt>
                <c:pt idx="4">
                  <c:v>8.4304932735426011E-2</c:v>
                </c:pt>
                <c:pt idx="5">
                  <c:v>8.3003952569169967E-2</c:v>
                </c:pt>
                <c:pt idx="6">
                  <c:v>7.3349633251833746E-2</c:v>
                </c:pt>
                <c:pt idx="7">
                  <c:v>5.232558139534884E-2</c:v>
                </c:pt>
                <c:pt idx="8">
                  <c:v>5.0294695481335951E-2</c:v>
                </c:pt>
                <c:pt idx="9">
                  <c:v>4.6540880503144651E-2</c:v>
                </c:pt>
                <c:pt idx="10">
                  <c:v>4.6185425932261367E-2</c:v>
                </c:pt>
                <c:pt idx="11">
                  <c:v>4.113345521023766E-2</c:v>
                </c:pt>
                <c:pt idx="12">
                  <c:v>3.7007240547063558E-2</c:v>
                </c:pt>
                <c:pt idx="13">
                  <c:v>3.547523427041499E-2</c:v>
                </c:pt>
                <c:pt idx="14">
                  <c:v>3.4348165495706483E-2</c:v>
                </c:pt>
                <c:pt idx="15">
                  <c:v>3.3492822966507178E-2</c:v>
                </c:pt>
                <c:pt idx="16">
                  <c:v>3.2286995515695069E-2</c:v>
                </c:pt>
                <c:pt idx="17">
                  <c:v>2.8120374938332509E-2</c:v>
                </c:pt>
                <c:pt idx="18">
                  <c:v>2.4777636594663279E-2</c:v>
                </c:pt>
                <c:pt idx="19">
                  <c:v>2.3224043715847E-2</c:v>
                </c:pt>
                <c:pt idx="20">
                  <c:v>2.0622160083886749E-2</c:v>
                </c:pt>
                <c:pt idx="21">
                  <c:v>1.8733850129198971E-2</c:v>
                </c:pt>
                <c:pt idx="22">
                  <c:v>1.489686783804431E-2</c:v>
                </c:pt>
                <c:pt idx="23">
                  <c:v>1.260504201680672E-2</c:v>
                </c:pt>
                <c:pt idx="24">
                  <c:v>1.260192735359526E-2</c:v>
                </c:pt>
                <c:pt idx="25">
                  <c:v>1.1437908496732031E-2</c:v>
                </c:pt>
                <c:pt idx="26">
                  <c:v>8.1026333558406483E-3</c:v>
                </c:pt>
                <c:pt idx="27">
                  <c:v>4.2283298097251587E-3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C-47A6-8B16-AEE92663D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Departamento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>
                    <a:lumMod val="50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6492907999726985"/>
              <c:y val="0.94752789016908456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3"/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s-CO"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97D-408C-879B-40B9E883B7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'O. Retirados'!$B$5:$B$32</c:f>
              <c:strCache>
                <c:ptCount val="28"/>
                <c:pt idx="0">
                  <c:v>Dpto. Matematicas y estadístic</c:v>
                </c:pt>
                <c:pt idx="1">
                  <c:v>Dpto. Ing. Civil y Ambiental</c:v>
                </c:pt>
                <c:pt idx="2">
                  <c:v>Dpto. Física</c:v>
                </c:pt>
                <c:pt idx="3">
                  <c:v>Dpto. Historia y Cs. Sociales</c:v>
                </c:pt>
                <c:pt idx="4">
                  <c:v>Dpto. Ingeniería Mecánica</c:v>
                </c:pt>
                <c:pt idx="5">
                  <c:v>Dpto. Ingeniería Industrial</c:v>
                </c:pt>
                <c:pt idx="6">
                  <c:v>Dpto. Derecho</c:v>
                </c:pt>
                <c:pt idx="7">
                  <c:v>Dpto. Diseño</c:v>
                </c:pt>
                <c:pt idx="8">
                  <c:v>Dpto.Ing Eléctrica-Electrónica</c:v>
                </c:pt>
                <c:pt idx="9">
                  <c:v>Dpto. de Economía</c:v>
                </c:pt>
                <c:pt idx="10">
                  <c:v>Dpto. Finanzas y Contaduría</c:v>
                </c:pt>
                <c:pt idx="11">
                  <c:v>Dpto. Lenguas Extranjeras</c:v>
                </c:pt>
                <c:pt idx="12">
                  <c:v>Dpto. Música</c:v>
                </c:pt>
                <c:pt idx="13">
                  <c:v>Dpto. Humanidades y Filosofía</c:v>
                </c:pt>
                <c:pt idx="14">
                  <c:v>Dpto. Educación</c:v>
                </c:pt>
                <c:pt idx="15">
                  <c:v>Dpto. Ingeniería de Sistemas</c:v>
                </c:pt>
                <c:pt idx="16">
                  <c:v>Dpto. Español</c:v>
                </c:pt>
                <c:pt idx="17">
                  <c:v>Dpto. Cs Politica y Rel Intern</c:v>
                </c:pt>
                <c:pt idx="18">
                  <c:v>Dpto. Emprendim y Management</c:v>
                </c:pt>
                <c:pt idx="19">
                  <c:v>Dpto. Arquitectura y Urbanismo</c:v>
                </c:pt>
                <c:pt idx="20">
                  <c:v>Dpto. Química y Biología</c:v>
                </c:pt>
                <c:pt idx="21">
                  <c:v>Dpto. Psicología</c:v>
                </c:pt>
                <c:pt idx="22">
                  <c:v>Dpto. Mercadeo y Neg. Internac</c:v>
                </c:pt>
                <c:pt idx="23">
                  <c:v>Dpto. Medicina</c:v>
                </c:pt>
                <c:pt idx="24">
                  <c:v>Dpto. Comunicación Social</c:v>
                </c:pt>
                <c:pt idx="25">
                  <c:v>Dpto. Odontología</c:v>
                </c:pt>
                <c:pt idx="26">
                  <c:v>Dpto. Salud Pública</c:v>
                </c:pt>
                <c:pt idx="27">
                  <c:v>Dpto. Enfermería</c:v>
                </c:pt>
              </c:strCache>
            </c:strRef>
          </c:cat>
          <c:val>
            <c:numRef>
              <c:f>'O. Retirados'!$H$5:$H$32</c:f>
              <c:numCache>
                <c:formatCode>0.0%</c:formatCode>
                <c:ptCount val="28"/>
                <c:pt idx="0">
                  <c:v>0.12254335260115611</c:v>
                </c:pt>
                <c:pt idx="1">
                  <c:v>9.111747851002866E-2</c:v>
                </c:pt>
                <c:pt idx="2">
                  <c:v>7.9608938547486033E-2</c:v>
                </c:pt>
                <c:pt idx="3">
                  <c:v>7.0718877849210993E-2</c:v>
                </c:pt>
                <c:pt idx="4">
                  <c:v>6.850459482038429E-2</c:v>
                </c:pt>
                <c:pt idx="5">
                  <c:v>6.5491183879093195E-2</c:v>
                </c:pt>
                <c:pt idx="6">
                  <c:v>6.3378176382660689E-2</c:v>
                </c:pt>
                <c:pt idx="7">
                  <c:v>4.4902912621359217E-2</c:v>
                </c:pt>
                <c:pt idx="8">
                  <c:v>4.3915827996340348E-2</c:v>
                </c:pt>
                <c:pt idx="9">
                  <c:v>4.3315907393577303E-2</c:v>
                </c:pt>
                <c:pt idx="10">
                  <c:v>4.2918454935622317E-2</c:v>
                </c:pt>
                <c:pt idx="11">
                  <c:v>3.9260098150245379E-2</c:v>
                </c:pt>
                <c:pt idx="12">
                  <c:v>3.7313432835820892E-2</c:v>
                </c:pt>
                <c:pt idx="13">
                  <c:v>3.5401213755900197E-2</c:v>
                </c:pt>
                <c:pt idx="14">
                  <c:v>3.3025099075297229E-2</c:v>
                </c:pt>
                <c:pt idx="15">
                  <c:v>3.2684824902723737E-2</c:v>
                </c:pt>
                <c:pt idx="16">
                  <c:v>3.1533683707596752E-2</c:v>
                </c:pt>
                <c:pt idx="17">
                  <c:v>3.0110935023771788E-2</c:v>
                </c:pt>
                <c:pt idx="18">
                  <c:v>2.387843704775687E-2</c:v>
                </c:pt>
                <c:pt idx="19">
                  <c:v>2.3214285714285719E-2</c:v>
                </c:pt>
                <c:pt idx="20">
                  <c:v>1.839684625492773E-2</c:v>
                </c:pt>
                <c:pt idx="21">
                  <c:v>1.356443104747551E-2</c:v>
                </c:pt>
                <c:pt idx="22">
                  <c:v>8.7014725568942443E-3</c:v>
                </c:pt>
                <c:pt idx="23">
                  <c:v>7.1331521739130431E-3</c:v>
                </c:pt>
                <c:pt idx="24">
                  <c:v>7.0558050032071837E-3</c:v>
                </c:pt>
                <c:pt idx="25">
                  <c:v>6.0753341433778859E-3</c:v>
                </c:pt>
                <c:pt idx="26">
                  <c:v>4.9088359046283309E-3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D-408C-879B-40B9E883B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2548447641"/>
              <c:y val="0.91673838842910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'O. Repitencia'!$B$6:$B$33</c:f>
              <c:strCache>
                <c:ptCount val="28"/>
                <c:pt idx="0">
                  <c:v>Dpto. Matematicas y estadístic</c:v>
                </c:pt>
                <c:pt idx="1">
                  <c:v>Dpto. Ingeniería Industrial</c:v>
                </c:pt>
                <c:pt idx="2">
                  <c:v>Dpto. Física</c:v>
                </c:pt>
                <c:pt idx="3">
                  <c:v>Dpto. Ing. Civil y Ambiental</c:v>
                </c:pt>
                <c:pt idx="4">
                  <c:v>Dpto. Ingeniería Mecánica</c:v>
                </c:pt>
                <c:pt idx="5">
                  <c:v>Dpto. Derecho</c:v>
                </c:pt>
                <c:pt idx="6">
                  <c:v>Dpto. Historia y Cs. Sociales</c:v>
                </c:pt>
                <c:pt idx="7">
                  <c:v>Dpto. Música</c:v>
                </c:pt>
                <c:pt idx="8">
                  <c:v>Dpto. Lenguas Extranjeras</c:v>
                </c:pt>
                <c:pt idx="9">
                  <c:v>Dpto. Odontología</c:v>
                </c:pt>
                <c:pt idx="10">
                  <c:v>Dpto. de Economía</c:v>
                </c:pt>
                <c:pt idx="11">
                  <c:v>Dpto.Ing Eléctrica-Electrónica</c:v>
                </c:pt>
                <c:pt idx="12">
                  <c:v>Dpto. Finanzas y Contaduría</c:v>
                </c:pt>
                <c:pt idx="13">
                  <c:v>Dpto. Diseño</c:v>
                </c:pt>
                <c:pt idx="14">
                  <c:v>Dpto. Ingeniería de Sistemas</c:v>
                </c:pt>
                <c:pt idx="15">
                  <c:v>Dpto. Arquitectura y Urbanismo</c:v>
                </c:pt>
                <c:pt idx="16">
                  <c:v>Dpto. Español</c:v>
                </c:pt>
                <c:pt idx="17">
                  <c:v>Dpto. Educación</c:v>
                </c:pt>
                <c:pt idx="18">
                  <c:v>Dpto. Humanidades y Filosofía</c:v>
                </c:pt>
                <c:pt idx="19">
                  <c:v>Dpto. Química y Biología</c:v>
                </c:pt>
                <c:pt idx="20">
                  <c:v>Dpto. Medicina</c:v>
                </c:pt>
                <c:pt idx="21">
                  <c:v>Dpto. Cs Politica y Rel Intern</c:v>
                </c:pt>
                <c:pt idx="22">
                  <c:v>Dpto. Emprendim y Management</c:v>
                </c:pt>
                <c:pt idx="23">
                  <c:v>Dpto. Psicología</c:v>
                </c:pt>
                <c:pt idx="24">
                  <c:v>Dpto. Comunicación Social</c:v>
                </c:pt>
                <c:pt idx="25">
                  <c:v>Dpto. Mercadeo y Neg. Internac</c:v>
                </c:pt>
                <c:pt idx="26">
                  <c:v>Dpto. Enfermería</c:v>
                </c:pt>
                <c:pt idx="27">
                  <c:v>Dpto. Salud Pública</c:v>
                </c:pt>
              </c:strCache>
            </c:strRef>
          </c:cat>
          <c:val>
            <c:numRef>
              <c:f>'O. Repitencia'!$J$6:$J$33</c:f>
              <c:numCache>
                <c:formatCode>0.0%</c:formatCode>
                <c:ptCount val="28"/>
                <c:pt idx="0">
                  <c:v>0.19537572254335259</c:v>
                </c:pt>
                <c:pt idx="1">
                  <c:v>0.182367758186398</c:v>
                </c:pt>
                <c:pt idx="2">
                  <c:v>0.1710893854748603</c:v>
                </c:pt>
                <c:pt idx="3">
                  <c:v>0.16962750716332381</c:v>
                </c:pt>
                <c:pt idx="4">
                  <c:v>0.14703425229741021</c:v>
                </c:pt>
                <c:pt idx="5">
                  <c:v>0.14648729446935721</c:v>
                </c:pt>
                <c:pt idx="6">
                  <c:v>0.11396843950905899</c:v>
                </c:pt>
                <c:pt idx="7">
                  <c:v>8.7686567164179108E-2</c:v>
                </c:pt>
                <c:pt idx="8">
                  <c:v>8.7580218950547378E-2</c:v>
                </c:pt>
                <c:pt idx="9">
                  <c:v>7.8979343863912518E-2</c:v>
                </c:pt>
                <c:pt idx="10">
                  <c:v>7.6176250933532488E-2</c:v>
                </c:pt>
                <c:pt idx="11">
                  <c:v>7.5937785910338521E-2</c:v>
                </c:pt>
                <c:pt idx="12">
                  <c:v>7.3819742489270382E-2</c:v>
                </c:pt>
                <c:pt idx="13">
                  <c:v>6.8567961165048541E-2</c:v>
                </c:pt>
                <c:pt idx="14">
                  <c:v>6.8482490272373547E-2</c:v>
                </c:pt>
                <c:pt idx="15">
                  <c:v>6.339285714285714E-2</c:v>
                </c:pt>
                <c:pt idx="16">
                  <c:v>5.8767319636884863E-2</c:v>
                </c:pt>
                <c:pt idx="17">
                  <c:v>5.5482166446499337E-2</c:v>
                </c:pt>
                <c:pt idx="18">
                  <c:v>5.529332434254889E-2</c:v>
                </c:pt>
                <c:pt idx="19">
                  <c:v>5.3219448094612362E-2</c:v>
                </c:pt>
                <c:pt idx="20">
                  <c:v>5.2989130434782608E-2</c:v>
                </c:pt>
                <c:pt idx="21">
                  <c:v>4.1204437400950873E-2</c:v>
                </c:pt>
                <c:pt idx="22">
                  <c:v>3.6179450072358899E-2</c:v>
                </c:pt>
                <c:pt idx="23">
                  <c:v>2.8259231348907309E-2</c:v>
                </c:pt>
                <c:pt idx="24">
                  <c:v>2.5657472738935219E-2</c:v>
                </c:pt>
                <c:pt idx="25">
                  <c:v>1.6733601070950468E-2</c:v>
                </c:pt>
                <c:pt idx="26">
                  <c:v>1.260504201680672E-2</c:v>
                </c:pt>
                <c:pt idx="27">
                  <c:v>9.1164095371669002E-3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9-4070-BC12-0B2EEE168F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2548447641"/>
              <c:y val="0.91673838842910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1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0408241363938288"/>
          <c:w val="0.72359705369622163"/>
          <c:h val="0.844723023508758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'Perdidos&lt;10%'!$B$6:$B$32</c:f>
              <c:strCache>
                <c:ptCount val="27"/>
                <c:pt idx="0">
                  <c:v>Dpto. Física</c:v>
                </c:pt>
                <c:pt idx="1">
                  <c:v>Dpto. Derecho</c:v>
                </c:pt>
                <c:pt idx="2">
                  <c:v>Dpto. Ing. Civil y Ambiental</c:v>
                </c:pt>
                <c:pt idx="3">
                  <c:v>Dpto. Ingeniería Mecánica</c:v>
                </c:pt>
                <c:pt idx="4">
                  <c:v>Dpto. Matematicas y estadístic</c:v>
                </c:pt>
                <c:pt idx="5">
                  <c:v>Dpto. Odontología</c:v>
                </c:pt>
                <c:pt idx="6">
                  <c:v>Dpto. Música</c:v>
                </c:pt>
                <c:pt idx="7">
                  <c:v>Dpto. Lenguas Extranjeras</c:v>
                </c:pt>
                <c:pt idx="8">
                  <c:v>Dpto. Historia y Cs. Sociales</c:v>
                </c:pt>
                <c:pt idx="9">
                  <c:v>Dpto. Medicina</c:v>
                </c:pt>
                <c:pt idx="10">
                  <c:v>Dpto. Arquitectura y Urbanismo</c:v>
                </c:pt>
                <c:pt idx="11">
                  <c:v>Dpto. Ingeniería de Sistemas</c:v>
                </c:pt>
                <c:pt idx="12">
                  <c:v>Dpto. Química y Biología</c:v>
                </c:pt>
                <c:pt idx="13">
                  <c:v>Dpto. de Economía</c:v>
                </c:pt>
                <c:pt idx="14">
                  <c:v>Dpto.Ing Eléctrica-Electrónica</c:v>
                </c:pt>
                <c:pt idx="15">
                  <c:v>Dpto. Finanzas y Contaduría</c:v>
                </c:pt>
                <c:pt idx="16">
                  <c:v>Dpto. Español</c:v>
                </c:pt>
                <c:pt idx="17">
                  <c:v>Dpto. Diseño</c:v>
                </c:pt>
                <c:pt idx="18">
                  <c:v>Dpto. Educación</c:v>
                </c:pt>
                <c:pt idx="19">
                  <c:v>Dpto. Humanidades y Filosofía</c:v>
                </c:pt>
                <c:pt idx="20">
                  <c:v>Dpto. Comunicación Social</c:v>
                </c:pt>
                <c:pt idx="21">
                  <c:v>Dpto. Psicología</c:v>
                </c:pt>
                <c:pt idx="22">
                  <c:v>Dpto. Enfermería</c:v>
                </c:pt>
                <c:pt idx="23">
                  <c:v>Dpto. Emprendim y Management</c:v>
                </c:pt>
                <c:pt idx="24">
                  <c:v>Dpto. Cs Politica y Rel Intern</c:v>
                </c:pt>
                <c:pt idx="25">
                  <c:v>Dpto. Mercadeo y Neg. Internac</c:v>
                </c:pt>
                <c:pt idx="26">
                  <c:v>Dpto. Salud Pública</c:v>
                </c:pt>
              </c:strCache>
            </c:strRef>
          </c:cat>
          <c:val>
            <c:numRef>
              <c:f>'Perdidos&lt;10%'!$F$6:$F$32</c:f>
              <c:numCache>
                <c:formatCode>0.0%</c:formatCode>
                <c:ptCount val="27"/>
                <c:pt idx="0">
                  <c:v>9.9393019726858878E-2</c:v>
                </c:pt>
                <c:pt idx="1">
                  <c:v>8.8732843919565915E-2</c:v>
                </c:pt>
                <c:pt idx="2">
                  <c:v>8.638083228247162E-2</c:v>
                </c:pt>
                <c:pt idx="3">
                  <c:v>8.4304932735426011E-2</c:v>
                </c:pt>
                <c:pt idx="4">
                  <c:v>8.3003952569169967E-2</c:v>
                </c:pt>
                <c:pt idx="5">
                  <c:v>7.3349633251833746E-2</c:v>
                </c:pt>
                <c:pt idx="6">
                  <c:v>5.232558139534884E-2</c:v>
                </c:pt>
                <c:pt idx="7">
                  <c:v>5.0294695481335951E-2</c:v>
                </c:pt>
                <c:pt idx="8">
                  <c:v>4.6540880503144651E-2</c:v>
                </c:pt>
                <c:pt idx="9">
                  <c:v>4.6185425932261367E-2</c:v>
                </c:pt>
                <c:pt idx="10">
                  <c:v>4.113345521023766E-2</c:v>
                </c:pt>
                <c:pt idx="11">
                  <c:v>3.7007240547063558E-2</c:v>
                </c:pt>
                <c:pt idx="12">
                  <c:v>3.547523427041499E-2</c:v>
                </c:pt>
                <c:pt idx="13">
                  <c:v>3.4348165495706483E-2</c:v>
                </c:pt>
                <c:pt idx="14">
                  <c:v>3.3492822966507178E-2</c:v>
                </c:pt>
                <c:pt idx="15">
                  <c:v>3.2286995515695069E-2</c:v>
                </c:pt>
                <c:pt idx="16">
                  <c:v>2.8120374938332509E-2</c:v>
                </c:pt>
                <c:pt idx="17">
                  <c:v>2.4777636594663279E-2</c:v>
                </c:pt>
                <c:pt idx="18">
                  <c:v>2.3224043715847E-2</c:v>
                </c:pt>
                <c:pt idx="19">
                  <c:v>2.0622160083886749E-2</c:v>
                </c:pt>
                <c:pt idx="20">
                  <c:v>1.8733850129198971E-2</c:v>
                </c:pt>
                <c:pt idx="21">
                  <c:v>1.489686783804431E-2</c:v>
                </c:pt>
                <c:pt idx="22">
                  <c:v>1.260504201680672E-2</c:v>
                </c:pt>
                <c:pt idx="23">
                  <c:v>1.260192735359526E-2</c:v>
                </c:pt>
                <c:pt idx="24">
                  <c:v>1.1437908496732031E-2</c:v>
                </c:pt>
                <c:pt idx="25">
                  <c:v>8.1026333558406483E-3</c:v>
                </c:pt>
                <c:pt idx="26">
                  <c:v>4.2283298097251587E-3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1-4E8C-B654-532D57976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Departamento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>
                    <a:lumMod val="50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29A0-EADE-4DED-B037-197D2055459A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A061-C764-4D09-BAFC-6835C94033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08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535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0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94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8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86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47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112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3F3B1745-54CA-4310-BDFE-4062FD6B1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8266717" cy="12177811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 rot="1221766">
            <a:off x="-3110753" y="4482151"/>
            <a:ext cx="25349116" cy="11243570"/>
          </a:xfrm>
          <a:custGeom>
            <a:avLst/>
            <a:gdLst/>
            <a:ahLst/>
            <a:cxnLst/>
            <a:rect l="l" t="t" r="r" b="b"/>
            <a:pathLst>
              <a:path w="19253597" h="11022685">
                <a:moveTo>
                  <a:pt x="0" y="0"/>
                </a:moveTo>
                <a:lnTo>
                  <a:pt x="19253597" y="0"/>
                </a:lnTo>
                <a:lnTo>
                  <a:pt x="19253597" y="11022684"/>
                </a:lnTo>
                <a:lnTo>
                  <a:pt x="0" y="11022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8" name="Freeform 8"/>
          <p:cNvSpPr/>
          <p:nvPr/>
        </p:nvSpPr>
        <p:spPr>
          <a:xfrm rot="1103176">
            <a:off x="-3043114" y="5503394"/>
            <a:ext cx="23047392" cy="11540248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9" y="0"/>
                </a:lnTo>
                <a:lnTo>
                  <a:pt x="18106969" y="10366240"/>
                </a:lnTo>
                <a:lnTo>
                  <a:pt x="0" y="10366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-1" y="8961420"/>
            <a:ext cx="18480641" cy="468497"/>
            <a:chOff x="0" y="0"/>
            <a:chExt cx="4867329" cy="1233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07923" y="6004564"/>
            <a:ext cx="13483035" cy="281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PERDIDOS,</a:t>
            </a:r>
          </a:p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RETIRADOS</a:t>
            </a:r>
          </a:p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Y REPITENCIA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9252" y="5210262"/>
            <a:ext cx="3985156" cy="74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en-US" sz="4400" b="1" spc="839" dirty="0">
                <a:solidFill>
                  <a:srgbClr val="274472"/>
                </a:solidFill>
                <a:latin typeface="Oswald Bold" panose="020B0604020202020204" charset="0"/>
              </a:rPr>
              <a:t>INFORME 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9251" y="9576773"/>
            <a:ext cx="3559621" cy="435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s-CO" sz="2646" b="1" spc="193" dirty="0">
                <a:solidFill>
                  <a:schemeClr val="bg2">
                    <a:lumMod val="25000"/>
                  </a:schemeClr>
                </a:solidFill>
                <a:latin typeface="Oswald Bold" panose="020B0604020202020204" charset="0"/>
              </a:rPr>
              <a:t>Septiembre 9 de</a:t>
            </a:r>
            <a:r>
              <a:rPr lang="en-US" sz="2646" b="1" spc="193" dirty="0">
                <a:solidFill>
                  <a:schemeClr val="bg2">
                    <a:lumMod val="25000"/>
                  </a:schemeClr>
                </a:solidFill>
                <a:latin typeface="Oswald Bold" panose="020B0604020202020204" charset="0"/>
              </a:rPr>
              <a:t> 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9252" y="8961420"/>
            <a:ext cx="5272723" cy="456642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S E M E S T R E  2025-1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360969" y="5646929"/>
            <a:ext cx="11835002" cy="7153330"/>
            <a:chOff x="0" y="0"/>
            <a:chExt cx="1380677" cy="1253513"/>
          </a:xfrm>
        </p:grpSpPr>
        <p:sp>
          <p:nvSpPr>
            <p:cNvPr id="10" name="Freeform 10"/>
            <p:cNvSpPr/>
            <p:nvPr/>
          </p:nvSpPr>
          <p:spPr>
            <a:xfrm>
              <a:off x="66379" y="0"/>
              <a:ext cx="1247920" cy="1253513"/>
            </a:xfrm>
            <a:custGeom>
              <a:avLst/>
              <a:gdLst/>
              <a:ahLst/>
              <a:cxnLst/>
              <a:rect l="l" t="t" r="r" b="b"/>
              <a:pathLst>
                <a:path w="1247920" h="1253513">
                  <a:moveTo>
                    <a:pt x="623960" y="0"/>
                  </a:moveTo>
                  <a:lnTo>
                    <a:pt x="623960" y="0"/>
                  </a:lnTo>
                  <a:cubicBezTo>
                    <a:pt x="969014" y="1543"/>
                    <a:pt x="1247920" y="281699"/>
                    <a:pt x="1247920" y="626757"/>
                  </a:cubicBezTo>
                  <a:cubicBezTo>
                    <a:pt x="1247920" y="971814"/>
                    <a:pt x="969014" y="1251970"/>
                    <a:pt x="623960" y="1253513"/>
                  </a:cubicBezTo>
                  <a:cubicBezTo>
                    <a:pt x="278906" y="1251970"/>
                    <a:pt x="0" y="971814"/>
                    <a:pt x="0" y="626757"/>
                  </a:cubicBezTo>
                  <a:cubicBezTo>
                    <a:pt x="0" y="281699"/>
                    <a:pt x="278906" y="1543"/>
                    <a:pt x="623960" y="0"/>
                  </a:cubicBezTo>
                  <a:close/>
                </a:path>
              </a:pathLst>
            </a:custGeom>
            <a:solidFill>
              <a:srgbClr val="98C1C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5"/>
                </a:lnSpc>
              </a:pPr>
              <a:endParaRPr dirty="0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7B96A707-32AD-4E23-B1C9-8E9FD26FE7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556" y="7562763"/>
            <a:ext cx="10178592" cy="20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48823" y="1370330"/>
            <a:ext cx="17390349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BECARIOS SERVIDOS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46719" y="990991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DETALLE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52556" y="2287777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8431" y="9212572"/>
            <a:ext cx="11931127" cy="52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Un </a:t>
            </a:r>
            <a:r>
              <a:rPr lang="en-US" sz="3122" dirty="0" err="1">
                <a:solidFill>
                  <a:srgbClr val="274472"/>
                </a:solidFill>
                <a:latin typeface="Oswald Bold"/>
              </a:rPr>
              <a:t>mismo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puede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hacer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parte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de </a:t>
            </a:r>
            <a:r>
              <a:rPr lang="en-US" sz="3122" dirty="0" err="1">
                <a:solidFill>
                  <a:schemeClr val="accent2"/>
                </a:solidFill>
                <a:latin typeface="Oswald Bold"/>
              </a:rPr>
              <a:t>Perdidos</a:t>
            </a:r>
            <a:r>
              <a:rPr lang="en-US" sz="3122" dirty="0">
                <a:solidFill>
                  <a:schemeClr val="accent2"/>
                </a:solidFill>
                <a:latin typeface="Oswald Bold"/>
              </a:rPr>
              <a:t> y </a:t>
            </a:r>
            <a:r>
              <a:rPr lang="en-US" sz="3122" dirty="0" err="1">
                <a:solidFill>
                  <a:schemeClr val="accent2"/>
                </a:solidFill>
                <a:latin typeface="Oswald Bold"/>
              </a:rPr>
              <a:t>Retirados</a:t>
            </a:r>
            <a:endParaRPr lang="en-US" sz="3122" dirty="0">
              <a:solidFill>
                <a:schemeClr val="accent2"/>
              </a:solidFill>
              <a:latin typeface="Oswald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115DDA7-F4DD-4C27-A5A7-898208342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938491"/>
              </p:ext>
            </p:extLst>
          </p:nvPr>
        </p:nvGraphicFramePr>
        <p:xfrm>
          <a:off x="2789205" y="2691495"/>
          <a:ext cx="12192000" cy="660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95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94205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94205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06427" y="15430"/>
            <a:ext cx="13667785" cy="1077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07983FF-CBCF-4FDC-85BE-B1872C4EC062}"/>
              </a:ext>
            </a:extLst>
          </p:cNvPr>
          <p:cNvGrpSpPr/>
          <p:nvPr/>
        </p:nvGrpSpPr>
        <p:grpSpPr>
          <a:xfrm>
            <a:off x="4538442" y="974624"/>
            <a:ext cx="9211111" cy="698525"/>
            <a:chOff x="4294094" y="1714371"/>
            <a:chExt cx="9211111" cy="698525"/>
          </a:xfrm>
        </p:grpSpPr>
        <p:sp>
          <p:nvSpPr>
            <p:cNvPr id="15" name="TextBox 15"/>
            <p:cNvSpPr txBox="1"/>
            <p:nvPr/>
          </p:nvSpPr>
          <p:spPr>
            <a:xfrm>
              <a:off x="4294094" y="1714371"/>
              <a:ext cx="6738427" cy="693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683948" y="1719373"/>
              <a:ext cx="2821257" cy="69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2025-1</a:t>
              </a:r>
            </a:p>
          </p:txBody>
        </p:sp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6799C2B-9717-416F-86C8-FA82EED70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58744"/>
              </p:ext>
            </p:extLst>
          </p:nvPr>
        </p:nvGraphicFramePr>
        <p:xfrm>
          <a:off x="1425388" y="1678151"/>
          <a:ext cx="15437224" cy="8008310"/>
        </p:xfrm>
        <a:graphic>
          <a:graphicData uri="http://schemas.openxmlformats.org/drawingml/2006/table">
            <a:tbl>
              <a:tblPr/>
              <a:tblGrid>
                <a:gridCol w="3927542">
                  <a:extLst>
                    <a:ext uri="{9D8B030D-6E8A-4147-A177-3AD203B41FA5}">
                      <a16:colId xmlns:a16="http://schemas.microsoft.com/office/drawing/2014/main" val="805861462"/>
                    </a:ext>
                  </a:extLst>
                </a:gridCol>
                <a:gridCol w="1873562">
                  <a:extLst>
                    <a:ext uri="{9D8B030D-6E8A-4147-A177-3AD203B41FA5}">
                      <a16:colId xmlns:a16="http://schemas.microsoft.com/office/drawing/2014/main" val="1081227737"/>
                    </a:ext>
                  </a:extLst>
                </a:gridCol>
                <a:gridCol w="1651510">
                  <a:extLst>
                    <a:ext uri="{9D8B030D-6E8A-4147-A177-3AD203B41FA5}">
                      <a16:colId xmlns:a16="http://schemas.microsoft.com/office/drawing/2014/main" val="868169561"/>
                    </a:ext>
                  </a:extLst>
                </a:gridCol>
                <a:gridCol w="1126611">
                  <a:extLst>
                    <a:ext uri="{9D8B030D-6E8A-4147-A177-3AD203B41FA5}">
                      <a16:colId xmlns:a16="http://schemas.microsoft.com/office/drawing/2014/main" val="2632676978"/>
                    </a:ext>
                  </a:extLst>
                </a:gridCol>
                <a:gridCol w="1246566">
                  <a:extLst>
                    <a:ext uri="{9D8B030D-6E8A-4147-A177-3AD203B41FA5}">
                      <a16:colId xmlns:a16="http://schemas.microsoft.com/office/drawing/2014/main" val="4280374935"/>
                    </a:ext>
                  </a:extLst>
                </a:gridCol>
                <a:gridCol w="1245622">
                  <a:extLst>
                    <a:ext uri="{9D8B030D-6E8A-4147-A177-3AD203B41FA5}">
                      <a16:colId xmlns:a16="http://schemas.microsoft.com/office/drawing/2014/main" val="792282607"/>
                    </a:ext>
                  </a:extLst>
                </a:gridCol>
                <a:gridCol w="1423625">
                  <a:extLst>
                    <a:ext uri="{9D8B030D-6E8A-4147-A177-3AD203B41FA5}">
                      <a16:colId xmlns:a16="http://schemas.microsoft.com/office/drawing/2014/main" val="4073735401"/>
                    </a:ext>
                  </a:extLst>
                </a:gridCol>
                <a:gridCol w="1463010">
                  <a:extLst>
                    <a:ext uri="{9D8B030D-6E8A-4147-A177-3AD203B41FA5}">
                      <a16:colId xmlns:a16="http://schemas.microsoft.com/office/drawing/2014/main" val="3439744301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1661537750"/>
                    </a:ext>
                  </a:extLst>
                </a:gridCol>
              </a:tblGrid>
              <a:tr h="4821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</a:t>
                      </a:r>
                      <a:b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inicial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 </a:t>
                      </a:r>
                      <a:b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Final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00652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 dirty="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Arquitectura y Urbanismo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1.120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1.094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79770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Comunicación Social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1.559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1.548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2802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Cs Politica y Rel Intern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1.262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8368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de Economía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1.339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1.281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2341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Derecho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3.345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3.133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278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490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9278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Diseño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1.648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1.574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5143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Educación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757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750163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Emprendim y Management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1.382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1.349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1040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Enfermería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476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476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677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Español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2.093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2.027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3623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Finanzas y Contaduría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1.165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8842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Física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1.318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9767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Historia y Cs. Sociales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1.711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1.590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3221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Humanidades y Filosofía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2.966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2.861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35207"/>
                  </a:ext>
                </a:extLst>
              </a:tr>
              <a:tr h="16391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Ing. Civil y Ambiental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1.745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2874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Dpto.Ing Eléctrica-Electrónica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1.093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1.045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5828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Ingeniería de Sistemas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2.570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2.486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9405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Ingeniería Industrial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1.985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1.855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362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8969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Ingeniería Mecánica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1.197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60229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Lenguas Extranjeras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5.298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5.090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464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9817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Matematicas y estadístic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4.325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3.795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530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845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5098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Medicina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2.944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2.923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2675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Mercadeo y Neg. Internac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1.494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1.481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59555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Música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536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516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33109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Odontología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823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818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9030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Psicología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2.654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2.618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16673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 dirty="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Química y Biología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1.522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1.494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236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kern="1200" dirty="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Dpto. Salud Pública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600" b="1" i="0" u="none" strike="noStrike" kern="1200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1.426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600" b="1" i="0" u="none" strike="noStrike" kern="1200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1.419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600" b="1" i="0" u="none" strike="noStrike" kern="1200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kern="1200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600" b="1" i="0" u="none" strike="noStrike" kern="1200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1" i="0" u="none" strike="noStrike" kern="1200" dirty="0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3253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51.867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49.563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2.339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2.304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4.643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307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775166" y="1797911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2024-1 vs 2025-1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5" y="887239"/>
            <a:ext cx="13667785" cy="1077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3E5565D-D251-4E3D-85B3-EA3266FC41D8}"/>
              </a:ext>
            </a:extLst>
          </p:cNvPr>
          <p:cNvSpPr txBox="1"/>
          <p:nvPr/>
        </p:nvSpPr>
        <p:spPr>
          <a:xfrm>
            <a:off x="5767033" y="515489"/>
            <a:ext cx="6753929" cy="693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932" dirty="0">
                <a:solidFill>
                  <a:schemeClr val="accent5"/>
                </a:solidFill>
                <a:latin typeface="Oswald Bold"/>
              </a:rPr>
              <a:t>COMPARATIVO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71BC09-421E-465C-B33B-138E4817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400925"/>
              </p:ext>
            </p:extLst>
          </p:nvPr>
        </p:nvGraphicFramePr>
        <p:xfrm>
          <a:off x="1030938" y="2901822"/>
          <a:ext cx="16226117" cy="6398403"/>
        </p:xfrm>
        <a:graphic>
          <a:graphicData uri="http://schemas.openxmlformats.org/drawingml/2006/table">
            <a:tbl>
              <a:tblPr/>
              <a:tblGrid>
                <a:gridCol w="3811920">
                  <a:extLst>
                    <a:ext uri="{9D8B030D-6E8A-4147-A177-3AD203B41FA5}">
                      <a16:colId xmlns:a16="http://schemas.microsoft.com/office/drawing/2014/main" val="1217175243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3189647399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124486618"/>
                    </a:ext>
                  </a:extLst>
                </a:gridCol>
                <a:gridCol w="2001147">
                  <a:extLst>
                    <a:ext uri="{9D8B030D-6E8A-4147-A177-3AD203B41FA5}">
                      <a16:colId xmlns:a16="http://schemas.microsoft.com/office/drawing/2014/main" val="106780438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055788961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63814759"/>
                    </a:ext>
                  </a:extLst>
                </a:gridCol>
                <a:gridCol w="1806345">
                  <a:extLst>
                    <a:ext uri="{9D8B030D-6E8A-4147-A177-3AD203B41FA5}">
                      <a16:colId xmlns:a16="http://schemas.microsoft.com/office/drawing/2014/main" val="4223057804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583373765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1687927178"/>
                    </a:ext>
                  </a:extLst>
                </a:gridCol>
                <a:gridCol w="1753217">
                  <a:extLst>
                    <a:ext uri="{9D8B030D-6E8A-4147-A177-3AD203B41FA5}">
                      <a16:colId xmlns:a16="http://schemas.microsoft.com/office/drawing/2014/main" val="3947531056"/>
                    </a:ext>
                  </a:extLst>
                </a:gridCol>
              </a:tblGrid>
              <a:tr h="376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20225"/>
                  </a:ext>
                </a:extLst>
              </a:tr>
              <a:tr h="609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9393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Arquitectura y Urbanismo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2572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Comunicación Social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518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Cs Politica y Rel Intern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1889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de Economía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1619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Derecho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0230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Diseño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021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Educación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51954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Emprendim y Management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23337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Enfermería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61742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Español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3647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Finanzas y Contaduría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1658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Física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768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Historia y Cs. Sociales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30151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Humanidades y Filosofía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7815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2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63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775166" y="1797911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2024-1 vs 2025-1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5" y="887239"/>
            <a:ext cx="13667785" cy="1077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3E5565D-D251-4E3D-85B3-EA3266FC41D8}"/>
              </a:ext>
            </a:extLst>
          </p:cNvPr>
          <p:cNvSpPr txBox="1"/>
          <p:nvPr/>
        </p:nvSpPr>
        <p:spPr>
          <a:xfrm>
            <a:off x="5767033" y="515489"/>
            <a:ext cx="6753929" cy="693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932" dirty="0">
                <a:solidFill>
                  <a:schemeClr val="accent5"/>
                </a:solidFill>
                <a:latin typeface="Oswald Bold"/>
              </a:rPr>
              <a:t>COMPARATIVO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71BC09-421E-465C-B33B-138E4817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88212"/>
              </p:ext>
            </p:extLst>
          </p:nvPr>
        </p:nvGraphicFramePr>
        <p:xfrm>
          <a:off x="1030938" y="2901822"/>
          <a:ext cx="16226117" cy="6398403"/>
        </p:xfrm>
        <a:graphic>
          <a:graphicData uri="http://schemas.openxmlformats.org/drawingml/2006/table">
            <a:tbl>
              <a:tblPr/>
              <a:tblGrid>
                <a:gridCol w="3811920">
                  <a:extLst>
                    <a:ext uri="{9D8B030D-6E8A-4147-A177-3AD203B41FA5}">
                      <a16:colId xmlns:a16="http://schemas.microsoft.com/office/drawing/2014/main" val="1217175243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3189647399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124486618"/>
                    </a:ext>
                  </a:extLst>
                </a:gridCol>
                <a:gridCol w="2001147">
                  <a:extLst>
                    <a:ext uri="{9D8B030D-6E8A-4147-A177-3AD203B41FA5}">
                      <a16:colId xmlns:a16="http://schemas.microsoft.com/office/drawing/2014/main" val="106780438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055788961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63814759"/>
                    </a:ext>
                  </a:extLst>
                </a:gridCol>
                <a:gridCol w="1806345">
                  <a:extLst>
                    <a:ext uri="{9D8B030D-6E8A-4147-A177-3AD203B41FA5}">
                      <a16:colId xmlns:a16="http://schemas.microsoft.com/office/drawing/2014/main" val="4223057804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583373765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1687927178"/>
                    </a:ext>
                  </a:extLst>
                </a:gridCol>
                <a:gridCol w="1753217">
                  <a:extLst>
                    <a:ext uri="{9D8B030D-6E8A-4147-A177-3AD203B41FA5}">
                      <a16:colId xmlns:a16="http://schemas.microsoft.com/office/drawing/2014/main" val="3947531056"/>
                    </a:ext>
                  </a:extLst>
                </a:gridCol>
              </a:tblGrid>
              <a:tr h="376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20225"/>
                  </a:ext>
                </a:extLst>
              </a:tr>
              <a:tr h="609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9393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Ing. Civil y Ambiental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2572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 Eléctrica-Electrónica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518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de Sistemas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1889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Industrial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1619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Mecánica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0230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Lenguas Extranjeras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021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Matemáticas y Estadística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51954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Medicina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23337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Mercadeo y Neg. Internac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61742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Música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3647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Odontología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1658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Psicología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768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Química y Biología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30151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Salud Pública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7815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2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77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A1C1E11-0B8B-4C99-842A-2A9CF26F8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367976"/>
              </p:ext>
            </p:extLst>
          </p:nvPr>
        </p:nvGraphicFramePr>
        <p:xfrm>
          <a:off x="0" y="0"/>
          <a:ext cx="18288000" cy="1028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0306360" y="307596"/>
            <a:ext cx="8381371" cy="50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800" spc="699" dirty="0">
                <a:solidFill>
                  <a:schemeClr val="accent5"/>
                </a:solidFill>
                <a:latin typeface="Oswald Bold"/>
              </a:rPr>
              <a:t>PORCENTAJE DE ESTUDIANTES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96450" y="561191"/>
            <a:ext cx="8591550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 Y RETIRADOS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D98342A-0E8A-46AC-9C1B-6E7F1EB2E4F1}"/>
              </a:ext>
            </a:extLst>
          </p:cNvPr>
          <p:cNvGrpSpPr/>
          <p:nvPr/>
        </p:nvGrpSpPr>
        <p:grpSpPr>
          <a:xfrm>
            <a:off x="11631764" y="1344351"/>
            <a:ext cx="6186456" cy="646331"/>
            <a:chOff x="3599821" y="2108856"/>
            <a:chExt cx="6186456" cy="646331"/>
          </a:xfrm>
        </p:grpSpPr>
        <p:sp>
          <p:nvSpPr>
            <p:cNvPr id="12" name="TextBox 12"/>
            <p:cNvSpPr txBox="1"/>
            <p:nvPr/>
          </p:nvSpPr>
          <p:spPr>
            <a:xfrm>
              <a:off x="7646923" y="2178830"/>
              <a:ext cx="2139354" cy="5312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600" spc="699" dirty="0">
                  <a:solidFill>
                    <a:schemeClr val="accent2"/>
                  </a:solidFill>
                  <a:latin typeface="Oswald Bold"/>
                </a:rPr>
                <a:t>2025-1</a:t>
              </a:r>
              <a:endParaRPr lang="en-US" sz="40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9051620-ECCC-439B-85C8-366F8481178F}"/>
                </a:ext>
              </a:extLst>
            </p:cNvPr>
            <p:cNvSpPr/>
            <p:nvPr/>
          </p:nvSpPr>
          <p:spPr>
            <a:xfrm>
              <a:off x="3599821" y="2108856"/>
              <a:ext cx="49798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36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45431" y="1499549"/>
            <a:ext cx="7588773" cy="830997"/>
            <a:chOff x="5467160" y="2039506"/>
            <a:chExt cx="7588773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10095762" y="2214530"/>
              <a:ext cx="296017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2025-1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5467160" y="2039506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</a:t>
              </a:r>
              <a:r>
                <a:rPr lang="en-US" sz="4800" dirty="0">
                  <a:solidFill>
                    <a:schemeClr val="accent5"/>
                  </a:solidFill>
                  <a:latin typeface="Oswald Bold" panose="020B0604020202020204" charset="0"/>
                </a:rPr>
                <a:t> </a:t>
              </a:r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DEPARTAMENTO</a:t>
              </a:r>
              <a:endParaRPr lang="es-CO" sz="48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728831"/>
              </p:ext>
            </p:extLst>
          </p:nvPr>
        </p:nvGraphicFramePr>
        <p:xfrm>
          <a:off x="2986692" y="1815932"/>
          <a:ext cx="11906250" cy="79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1480F42-1A0B-4B1E-AFA3-C7F6CB867C13}"/>
              </a:ext>
            </a:extLst>
          </p:cNvPr>
          <p:cNvSpPr txBox="1"/>
          <p:nvPr/>
        </p:nvSpPr>
        <p:spPr>
          <a:xfrm>
            <a:off x="2095101" y="635978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ESTUDIANTES RETIRADOS    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6AD614BB-E96C-4B48-8754-11F1B4749BFF}"/>
              </a:ext>
            </a:extLst>
          </p:cNvPr>
          <p:cNvSpPr txBox="1"/>
          <p:nvPr/>
        </p:nvSpPr>
        <p:spPr>
          <a:xfrm>
            <a:off x="4637498" y="250725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86B0864-6C08-41FB-9F9F-5DBC631D2BFE}"/>
              </a:ext>
            </a:extLst>
          </p:cNvPr>
          <p:cNvGrpSpPr/>
          <p:nvPr/>
        </p:nvGrpSpPr>
        <p:grpSpPr>
          <a:xfrm>
            <a:off x="5007818" y="1416173"/>
            <a:ext cx="7640731" cy="830997"/>
            <a:chOff x="4461964" y="2131420"/>
            <a:chExt cx="7640731" cy="830997"/>
          </a:xfrm>
        </p:grpSpPr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C9A163C1-FB2D-47F7-AA68-0022692EC9B0}"/>
                </a:ext>
              </a:extLst>
            </p:cNvPr>
            <p:cNvSpPr txBox="1"/>
            <p:nvPr/>
          </p:nvSpPr>
          <p:spPr>
            <a:xfrm>
              <a:off x="9142524" y="231817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2025-1</a:t>
              </a:r>
              <a:endParaRPr lang="en-US" sz="48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1BCCF476-8804-4A33-9CB5-BDB8E47CE424}"/>
                </a:ext>
              </a:extLst>
            </p:cNvPr>
            <p:cNvSpPr/>
            <p:nvPr/>
          </p:nvSpPr>
          <p:spPr>
            <a:xfrm>
              <a:off x="4461964" y="2131420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</a:t>
              </a:r>
              <a:r>
                <a:rPr lang="en-US" sz="4800" dirty="0">
                  <a:solidFill>
                    <a:schemeClr val="accent5"/>
                  </a:solidFill>
                  <a:latin typeface="Oswald Bold" panose="020B0604020202020204" charset="0"/>
                </a:rPr>
                <a:t> </a:t>
              </a:r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DEPARTAMENTO</a:t>
              </a:r>
              <a:endParaRPr lang="es-CO" sz="48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474900"/>
              </p:ext>
            </p:extLst>
          </p:nvPr>
        </p:nvGraphicFramePr>
        <p:xfrm>
          <a:off x="2400300" y="1416173"/>
          <a:ext cx="12515849" cy="887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953314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410916" y="977936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5312495" y="1842707"/>
            <a:ext cx="7663008" cy="769441"/>
            <a:chOff x="3932425" y="2049563"/>
            <a:chExt cx="7663008" cy="76944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35262" y="220015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2025-1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FDAAE96C-8F7D-4138-A1EC-723E23515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064067"/>
              </p:ext>
            </p:extLst>
          </p:nvPr>
        </p:nvGraphicFramePr>
        <p:xfrm>
          <a:off x="2410916" y="1842707"/>
          <a:ext cx="12390934" cy="840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13393" y="1426933"/>
            <a:ext cx="7652848" cy="830997"/>
            <a:chOff x="3932425" y="2049563"/>
            <a:chExt cx="765284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8625102" y="220365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2025-1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1" name="1 Gráfico">
            <a:extLst>
              <a:ext uri="{FF2B5EF4-FFF2-40B4-BE49-F238E27FC236}">
                <a16:creationId xmlns:a16="http://schemas.microsoft.com/office/drawing/2014/main" id="{55C8C41A-507C-4802-8C6B-2F0674181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517934"/>
              </p:ext>
            </p:extLst>
          </p:nvPr>
        </p:nvGraphicFramePr>
        <p:xfrm>
          <a:off x="2615100" y="1426932"/>
          <a:ext cx="12491551" cy="850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Gráfico 21">
            <a:extLst>
              <a:ext uri="{FF2B5EF4-FFF2-40B4-BE49-F238E27FC236}">
                <a16:creationId xmlns:a16="http://schemas.microsoft.com/office/drawing/2014/main" id="{FEABD4FC-2BE9-41D7-A360-C9FA96CCD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181" t="77927"/>
          <a:stretch/>
        </p:blipFill>
        <p:spPr>
          <a:xfrm>
            <a:off x="12346700" y="8016364"/>
            <a:ext cx="6550648" cy="22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81120" y="1034157"/>
            <a:ext cx="13725760" cy="104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ESTUDIANTES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RETIRADOS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53315" y="652216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0A8E972-99AC-469A-83F6-14DF6484955C}"/>
              </a:ext>
            </a:extLst>
          </p:cNvPr>
          <p:cNvGrpSpPr/>
          <p:nvPr/>
        </p:nvGrpSpPr>
        <p:grpSpPr>
          <a:xfrm>
            <a:off x="5324994" y="1863180"/>
            <a:ext cx="7638012" cy="769441"/>
            <a:chOff x="5329021" y="2058373"/>
            <a:chExt cx="7638012" cy="769441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D26B2D3A-46CA-4BA6-AF5B-429D2E1126EA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2025-1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B9659BA-7841-470A-9E21-E8907EB5C4E2}"/>
                </a:ext>
              </a:extLst>
            </p:cNvPr>
            <p:cNvSpPr/>
            <p:nvPr/>
          </p:nvSpPr>
          <p:spPr>
            <a:xfrm>
              <a:off x="5329021" y="205837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b="1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1" name="1 Gráfico">
            <a:extLst>
              <a:ext uri="{FF2B5EF4-FFF2-40B4-BE49-F238E27FC236}">
                <a16:creationId xmlns:a16="http://schemas.microsoft.com/office/drawing/2014/main" id="{50D66481-6629-4877-A837-05D9AC727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898382"/>
              </p:ext>
            </p:extLst>
          </p:nvPr>
        </p:nvGraphicFramePr>
        <p:xfrm>
          <a:off x="2628900" y="1863180"/>
          <a:ext cx="12687299" cy="838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8" name="Gráfico 37">
            <a:extLst>
              <a:ext uri="{FF2B5EF4-FFF2-40B4-BE49-F238E27FC236}">
                <a16:creationId xmlns:a16="http://schemas.microsoft.com/office/drawing/2014/main" id="{65195DFC-B2B2-48C9-A327-776827FE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985" t="75110"/>
          <a:stretch/>
        </p:blipFill>
        <p:spPr>
          <a:xfrm>
            <a:off x="12877800" y="7757473"/>
            <a:ext cx="6037752" cy="2560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 dirty="0">
                <a:solidFill>
                  <a:srgbClr val="274472"/>
                </a:solidFill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flipH="1" flipV="1">
            <a:off x="847797" y="1125526"/>
            <a:ext cx="36" cy="2514824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6" name="AutoShape 6"/>
          <p:cNvSpPr/>
          <p:nvPr/>
        </p:nvSpPr>
        <p:spPr>
          <a:xfrm flipV="1">
            <a:off x="931257" y="3616256"/>
            <a:ext cx="11264770" cy="24093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7" name="AutoShape 7"/>
          <p:cNvSpPr/>
          <p:nvPr/>
        </p:nvSpPr>
        <p:spPr>
          <a:xfrm flipH="1" flipV="1">
            <a:off x="843734" y="3653881"/>
            <a:ext cx="36" cy="1669757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8" name="AutoShape 8"/>
          <p:cNvSpPr/>
          <p:nvPr/>
        </p:nvSpPr>
        <p:spPr>
          <a:xfrm flipV="1">
            <a:off x="847797" y="5343594"/>
            <a:ext cx="6654398" cy="10797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9" name="AutoShape 9"/>
          <p:cNvSpPr/>
          <p:nvPr/>
        </p:nvSpPr>
        <p:spPr>
          <a:xfrm flipV="1">
            <a:off x="847797" y="5384667"/>
            <a:ext cx="0" cy="1635665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847797" y="7025094"/>
            <a:ext cx="16429410" cy="25514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 flipH="1" flipV="1">
            <a:off x="843734" y="7037421"/>
            <a:ext cx="0" cy="1643906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843734" y="8681327"/>
            <a:ext cx="6659073" cy="15742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TextBox 17"/>
          <p:cNvSpPr txBox="1"/>
          <p:nvPr/>
        </p:nvSpPr>
        <p:spPr>
          <a:xfrm>
            <a:off x="1162466" y="702440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b="1" spc="699" dirty="0">
                <a:solidFill>
                  <a:schemeClr val="accent5"/>
                </a:solidFill>
                <a:latin typeface="Oswald" panose="020B0604020202020204" charset="0"/>
              </a:rPr>
              <a:t>INDICADORES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605046" y="-2066244"/>
            <a:ext cx="1971096" cy="19275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A8AC31D-E4FB-4E4D-82C6-1C685E7A8E14}"/>
              </a:ext>
            </a:extLst>
          </p:cNvPr>
          <p:cNvSpPr txBox="1"/>
          <p:nvPr/>
        </p:nvSpPr>
        <p:spPr>
          <a:xfrm>
            <a:off x="973508" y="928684"/>
            <a:ext cx="7313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b="1" dirty="0">
                <a:solidFill>
                  <a:srgbClr val="274472"/>
                </a:solidFill>
              </a:rPr>
              <a:t>DEL INFORME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89B166CF-EFBC-4F4B-8445-CF12ADF850B0}"/>
              </a:ext>
            </a:extLst>
          </p:cNvPr>
          <p:cNvSpPr txBox="1"/>
          <p:nvPr/>
        </p:nvSpPr>
        <p:spPr>
          <a:xfrm>
            <a:off x="843734" y="9818503"/>
            <a:ext cx="5272723" cy="440698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S E M E S T R E   2025-1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84542F4-9818-41AA-94A8-956955FF45D3}"/>
              </a:ext>
            </a:extLst>
          </p:cNvPr>
          <p:cNvSpPr/>
          <p:nvPr/>
        </p:nvSpPr>
        <p:spPr>
          <a:xfrm>
            <a:off x="3090163" y="3218156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INDICADOR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B2B2AA6D-5F86-4450-83F6-965497BB4AEF}"/>
              </a:ext>
            </a:extLst>
          </p:cNvPr>
          <p:cNvSpPr/>
          <p:nvPr/>
        </p:nvSpPr>
        <p:spPr>
          <a:xfrm>
            <a:off x="3090163" y="4966506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PERDIDOS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429EAD87-DF51-42E7-A0D9-0CFF6F2767DC}"/>
              </a:ext>
            </a:extLst>
          </p:cNvPr>
          <p:cNvSpPr/>
          <p:nvPr/>
        </p:nvSpPr>
        <p:spPr>
          <a:xfrm>
            <a:off x="3090163" y="6597225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RETIRADOS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025F38EA-E53D-4BE2-9305-EA0C30BFFF84}"/>
              </a:ext>
            </a:extLst>
          </p:cNvPr>
          <p:cNvSpPr/>
          <p:nvPr/>
        </p:nvSpPr>
        <p:spPr>
          <a:xfrm>
            <a:off x="3090163" y="8291288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REPITENCIA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FE49C30-C625-4F36-ABCB-5271787A2F8E}"/>
              </a:ext>
            </a:extLst>
          </p:cNvPr>
          <p:cNvSpPr/>
          <p:nvPr/>
        </p:nvSpPr>
        <p:spPr>
          <a:xfrm>
            <a:off x="11019357" y="3228765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FÓRMULA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7C3993BE-C1E2-43CE-81E1-419ECC6B9562}"/>
              </a:ext>
            </a:extLst>
          </p:cNvPr>
          <p:cNvSpPr/>
          <p:nvPr/>
        </p:nvSpPr>
        <p:spPr>
          <a:xfrm>
            <a:off x="6894550" y="4607618"/>
            <a:ext cx="10545436" cy="13996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6175994D-B5DC-4D35-B406-9C1C1000CB1E}"/>
              </a:ext>
            </a:extLst>
          </p:cNvPr>
          <p:cNvSpPr/>
          <p:nvPr/>
        </p:nvSpPr>
        <p:spPr>
          <a:xfrm>
            <a:off x="6923308" y="6301071"/>
            <a:ext cx="10545435" cy="13996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B268D5EC-C433-4906-BEAC-BE33F7358AEE}"/>
              </a:ext>
            </a:extLst>
          </p:cNvPr>
          <p:cNvSpPr/>
          <p:nvPr/>
        </p:nvSpPr>
        <p:spPr>
          <a:xfrm>
            <a:off x="6923307" y="7997243"/>
            <a:ext cx="10516675" cy="13996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TextBox 30">
            <a:extLst>
              <a:ext uri="{FF2B5EF4-FFF2-40B4-BE49-F238E27FC236}">
                <a16:creationId xmlns:a16="http://schemas.microsoft.com/office/drawing/2014/main" id="{791A93F7-2C7B-4778-AC98-245E3A513870}"/>
              </a:ext>
            </a:extLst>
          </p:cNvPr>
          <p:cNvSpPr txBox="1"/>
          <p:nvPr/>
        </p:nvSpPr>
        <p:spPr>
          <a:xfrm>
            <a:off x="7100350" y="4804635"/>
            <a:ext cx="10162587" cy="91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843"/>
              </a:lnSpc>
              <a:defRPr sz="1723" spc="87">
                <a:solidFill>
                  <a:srgbClr val="FFFFFF"/>
                </a:solidFill>
                <a:latin typeface="Code Pro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perdidos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del 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asignaturas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matriculados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el 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asignaturas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al final del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semestre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2" name="TextBox 37">
            <a:extLst>
              <a:ext uri="{FF2B5EF4-FFF2-40B4-BE49-F238E27FC236}">
                <a16:creationId xmlns:a16="http://schemas.microsoft.com/office/drawing/2014/main" id="{D859579A-5DE9-4147-97B4-8B340C5D6ED9}"/>
              </a:ext>
            </a:extLst>
          </p:cNvPr>
          <p:cNvSpPr txBox="1"/>
          <p:nvPr/>
        </p:nvSpPr>
        <p:spPr>
          <a:xfrm>
            <a:off x="7114733" y="6512466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del 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</a:p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matriculados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en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el 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al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inicio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del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semestre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D7E4664F-88A6-4696-B9EC-9C9C9DE5385E}"/>
              </a:ext>
            </a:extLst>
          </p:cNvPr>
          <p:cNvSpPr txBox="1"/>
          <p:nvPr/>
        </p:nvSpPr>
        <p:spPr>
          <a:xfrm>
            <a:off x="7086535" y="8180731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estudiantes perdidos o retirados del total de asignaturas</a:t>
            </a:r>
          </a:p>
          <a:p>
            <a:pPr algn="ctr">
              <a:lnSpc>
                <a:spcPts val="3843"/>
              </a:lnSpc>
            </a:pP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estudiantes matriculados en el total de asignaturas al inicio del semestre 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315A113-B990-4A09-B30E-A7E581CF9D1B}"/>
              </a:ext>
            </a:extLst>
          </p:cNvPr>
          <p:cNvCxnSpPr>
            <a:cxnSpLocks/>
          </p:cNvCxnSpPr>
          <p:nvPr/>
        </p:nvCxnSpPr>
        <p:spPr>
          <a:xfrm>
            <a:off x="7085974" y="5343594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D978BA1A-BCBC-4349-AC4A-79FC4B4502AA}"/>
              </a:ext>
            </a:extLst>
          </p:cNvPr>
          <p:cNvCxnSpPr>
            <a:cxnSpLocks/>
          </p:cNvCxnSpPr>
          <p:nvPr/>
        </p:nvCxnSpPr>
        <p:spPr>
          <a:xfrm>
            <a:off x="7128462" y="7028727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2D2258E-F3F4-45C7-A234-CFE34B7E95D9}"/>
              </a:ext>
            </a:extLst>
          </p:cNvPr>
          <p:cNvCxnSpPr>
            <a:cxnSpLocks/>
          </p:cNvCxnSpPr>
          <p:nvPr/>
        </p:nvCxnSpPr>
        <p:spPr>
          <a:xfrm>
            <a:off x="7114733" y="8681327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TextBox 36">
            <a:extLst>
              <a:ext uri="{FF2B5EF4-FFF2-40B4-BE49-F238E27FC236}">
                <a16:creationId xmlns:a16="http://schemas.microsoft.com/office/drawing/2014/main" id="{4FADF52A-FF12-4446-B73A-FB25B2C74F9E}"/>
              </a:ext>
            </a:extLst>
          </p:cNvPr>
          <p:cNvSpPr txBox="1"/>
          <p:nvPr/>
        </p:nvSpPr>
        <p:spPr>
          <a:xfrm>
            <a:off x="13672730" y="565032"/>
            <a:ext cx="3975929" cy="2365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*Nota: 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Se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considera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</a:t>
            </a:r>
            <a:r>
              <a:rPr lang="es-CO" sz="1823" u="sng" spc="93" dirty="0">
                <a:solidFill>
                  <a:srgbClr val="274472"/>
                </a:solidFill>
                <a:latin typeface="Code Pro"/>
              </a:rPr>
              <a:t>Repitencia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al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indicador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de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estudiantes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que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perdieron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o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retiraron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al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menos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una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asignatura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y que por lo tanto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deben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repetirla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(s)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en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un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semestre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posterior.</a:t>
            </a:r>
          </a:p>
        </p:txBody>
      </p:sp>
    </p:spTree>
    <p:extLst>
      <p:ext uri="{BB962C8B-B14F-4D97-AF65-F5344CB8AC3E}">
        <p14:creationId xmlns:p14="http://schemas.microsoft.com/office/powerpoint/2010/main" val="362890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4016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9" y="902007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93700" y="1705886"/>
            <a:ext cx="7662002" cy="769441"/>
            <a:chOff x="3932425" y="2049563"/>
            <a:chExt cx="7662002" cy="76944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34256" y="2165518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2025-1</a:t>
              </a:r>
              <a:endParaRPr lang="en-US" sz="48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693C0838-8712-4C21-99F8-CBFBB606C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337268"/>
              </p:ext>
            </p:extLst>
          </p:nvPr>
        </p:nvGraphicFramePr>
        <p:xfrm>
          <a:off x="2730216" y="1705886"/>
          <a:ext cx="12052584" cy="840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Gráfico 11">
            <a:extLst>
              <a:ext uri="{FF2B5EF4-FFF2-40B4-BE49-F238E27FC236}">
                <a16:creationId xmlns:a16="http://schemas.microsoft.com/office/drawing/2014/main" id="{8315DD11-3173-4C76-922C-F2ABC9B80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569" t="72950"/>
          <a:stretch/>
        </p:blipFill>
        <p:spPr>
          <a:xfrm>
            <a:off x="12801600" y="7581899"/>
            <a:ext cx="6113952" cy="27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</a:t>
            </a: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 </a:t>
            </a: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13393" y="1426933"/>
            <a:ext cx="7652848" cy="1270795"/>
            <a:chOff x="3932425" y="2049563"/>
            <a:chExt cx="7652848" cy="1270795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8625102" y="2191844"/>
              <a:ext cx="2960171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2025-1</a:t>
              </a:r>
            </a:p>
            <a:p>
              <a:endParaRPr lang="en-US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1" name="1 Gráfico">
            <a:extLst>
              <a:ext uri="{FF2B5EF4-FFF2-40B4-BE49-F238E27FC236}">
                <a16:creationId xmlns:a16="http://schemas.microsoft.com/office/drawing/2014/main" id="{22D798B2-28B6-4D72-BA5B-D95E917F9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821195"/>
              </p:ext>
            </p:extLst>
          </p:nvPr>
        </p:nvGraphicFramePr>
        <p:xfrm>
          <a:off x="1790700" y="1407389"/>
          <a:ext cx="12306299" cy="836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Gráfico 22">
            <a:extLst>
              <a:ext uri="{FF2B5EF4-FFF2-40B4-BE49-F238E27FC236}">
                <a16:creationId xmlns:a16="http://schemas.microsoft.com/office/drawing/2014/main" id="{2BA7F38D-AB5B-4F48-B8A9-80A50509E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2067" t="71505" b="1"/>
          <a:stretch/>
        </p:blipFill>
        <p:spPr>
          <a:xfrm>
            <a:off x="12233908" y="7555124"/>
            <a:ext cx="6534544" cy="2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4015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8" y="930168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64698" y="1716388"/>
            <a:ext cx="7720004" cy="830997"/>
            <a:chOff x="3932425" y="2049563"/>
            <a:chExt cx="7720004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92258" y="2211688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2025-1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7C9AD516-BE3F-4D61-B216-F9C102D80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774149"/>
              </p:ext>
            </p:extLst>
          </p:nvPr>
        </p:nvGraphicFramePr>
        <p:xfrm>
          <a:off x="1689034" y="1268348"/>
          <a:ext cx="12553950" cy="872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" name="Gráfico 26">
            <a:extLst>
              <a:ext uri="{FF2B5EF4-FFF2-40B4-BE49-F238E27FC236}">
                <a16:creationId xmlns:a16="http://schemas.microsoft.com/office/drawing/2014/main" id="{2ECA6667-0882-4BB7-AE15-AD7E440C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822" t="68577"/>
          <a:stretch/>
        </p:blipFill>
        <p:spPr>
          <a:xfrm>
            <a:off x="12391234" y="7425745"/>
            <a:ext cx="6333098" cy="29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015277" y="9830358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4115" y="781624"/>
            <a:ext cx="15219769" cy="1077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5"/>
                </a:solidFill>
                <a:latin typeface="+mj-lt"/>
              </a:rPr>
              <a:t>RESUMEN</a:t>
            </a:r>
            <a:r>
              <a:rPr lang="en-US" sz="5755" b="1" dirty="0">
                <a:solidFill>
                  <a:srgbClr val="789F99"/>
                </a:solidFill>
                <a:latin typeface="+mj-lt"/>
              </a:rPr>
              <a:t> </a:t>
            </a:r>
            <a:r>
              <a:rPr lang="en-US" sz="5755" b="1" dirty="0">
                <a:solidFill>
                  <a:schemeClr val="accent1"/>
                </a:solidFill>
                <a:latin typeface="+mj-lt"/>
              </a:rPr>
              <a:t>INSTITUCIONAL</a:t>
            </a:r>
            <a:r>
              <a:rPr lang="en-US" sz="5755" b="1" dirty="0">
                <a:solidFill>
                  <a:srgbClr val="274472"/>
                </a:solidFill>
                <a:latin typeface="+mj-lt"/>
              </a:rPr>
              <a:t> DE PREGRADO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16698"/>
              </p:ext>
            </p:extLst>
          </p:nvPr>
        </p:nvGraphicFramePr>
        <p:xfrm>
          <a:off x="1" y="15944"/>
          <a:ext cx="18288000" cy="978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ADDE400E-C6B9-42E5-89D7-38F8EF2CF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669446"/>
              </p:ext>
            </p:extLst>
          </p:nvPr>
        </p:nvGraphicFramePr>
        <p:xfrm>
          <a:off x="3382868" y="6335569"/>
          <a:ext cx="11522264" cy="31265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2263964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7816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RESUMEN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4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64098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</a:t>
                      </a:r>
                      <a:r>
                        <a:rPr lang="es-CO" sz="2400" b="1" i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cs typeface="Poppins Bold" panose="020B0604020202020204" charset="0"/>
                        </a:rPr>
                        <a:t>perdidos</a:t>
                      </a:r>
                      <a:r>
                        <a:rPr lang="es-CO" sz="2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 del total de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2.339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estudiantes </a:t>
                      </a:r>
                      <a:r>
                        <a:rPr lang="es-CO" sz="2400" b="1" i="1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retirados</a:t>
                      </a: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 </a:t>
                      </a: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del total de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2.304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deben repetir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4.643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7531FA95-16EC-4074-A39C-668EDBFB0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32961"/>
              </p:ext>
            </p:extLst>
          </p:nvPr>
        </p:nvGraphicFramePr>
        <p:xfrm>
          <a:off x="3382868" y="3675600"/>
          <a:ext cx="11522264" cy="18064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44154">
                  <a:extLst>
                    <a:ext uri="{9D8B030D-6E8A-4147-A177-3AD203B41FA5}">
                      <a16:colId xmlns:a16="http://schemas.microsoft.com/office/drawing/2014/main" val="2652344952"/>
                    </a:ext>
                  </a:extLst>
                </a:gridCol>
                <a:gridCol w="5478110">
                  <a:extLst>
                    <a:ext uri="{9D8B030D-6E8A-4147-A177-3AD203B41FA5}">
                      <a16:colId xmlns:a16="http://schemas.microsoft.com/office/drawing/2014/main" val="3007439666"/>
                    </a:ext>
                  </a:extLst>
                </a:gridCol>
              </a:tblGrid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s-CO" sz="2400" b="0" kern="1200" dirty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Al inicio del semestre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Al final del </a:t>
                      </a:r>
                      <a:r>
                        <a:rPr lang="es-CO" sz="2400" b="0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semestre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27690"/>
                  </a:ext>
                </a:extLst>
              </a:tr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s-CO" sz="2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51.867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49.563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38784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55512" y="1219766"/>
            <a:ext cx="12969611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87391" y="3117811"/>
            <a:ext cx="8713218" cy="571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s-CO" sz="3122" dirty="0">
                <a:solidFill>
                  <a:schemeClr val="accent2">
                    <a:lumMod val="75000"/>
                  </a:schemeClr>
                </a:solidFill>
                <a:latin typeface="Oswald"/>
              </a:rPr>
              <a:t>Total de estudiantes matriculados en el total de asignaturas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66848" y="2164763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01056" y="5501271"/>
            <a:ext cx="9878521" cy="314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estudiantes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se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repiten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por el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número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de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asignaturas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que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matricularon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586276" y="7601371"/>
            <a:ext cx="169829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en-US" sz="2400">
              <a:solidFill>
                <a:srgbClr val="5B807A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1DBF5DF3-A4C8-48F6-9C13-DA154925D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50298"/>
              </p:ext>
            </p:extLst>
          </p:nvPr>
        </p:nvGraphicFramePr>
        <p:xfrm>
          <a:off x="5129118" y="3432391"/>
          <a:ext cx="8017573" cy="432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32811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3984762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108000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3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Poppins Bold" panose="020B0604020202020204" charset="0"/>
                        </a:rPr>
                        <a:t>INDICADOR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81816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Perdidos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4.7%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Retirados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4.4%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Repitencia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9.0%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46722" y="696120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46464" y="2211656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94505" y="7860887"/>
            <a:ext cx="8686800" cy="65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estudiantes se cuentan más de una vez si perdieron </a:t>
            </a:r>
          </a:p>
          <a:p>
            <a:pPr algn="ctr">
              <a:lnSpc>
                <a:spcPts val="2575"/>
              </a:lnSpc>
            </a:pP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o retiraron dos o más asignaturas</a:t>
            </a: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86341"/>
              </p:ext>
            </p:extLst>
          </p:nvPr>
        </p:nvGraphicFramePr>
        <p:xfrm>
          <a:off x="2674194" y="3124160"/>
          <a:ext cx="12438068" cy="6159232"/>
        </p:xfrm>
        <a:graphic>
          <a:graphicData uri="http://schemas.openxmlformats.org/drawingml/2006/table">
            <a:tbl>
              <a:tblPr/>
              <a:tblGrid>
                <a:gridCol w="504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63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Otros datos sobre estudiantes</a:t>
                      </a:r>
                      <a:endParaRPr lang="es-CO" sz="1100" noProof="0" dirty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Valor</a:t>
                      </a:r>
                      <a:endParaRPr lang="es-CO" sz="1100" noProof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Población total matriculada</a:t>
                      </a:r>
                      <a:endParaRPr lang="es-CO" sz="1100" noProof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Participación</a:t>
                      </a:r>
                      <a:endParaRPr lang="es-CO" sz="1100" noProof="0" dirty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66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sólo perdieron asignaturas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ES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20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10.226</a:t>
                      </a:r>
                      <a:endParaRPr lang="es-CO" sz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9.65%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70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sólo retiraron asignaturas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854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8.35%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perdieron y retiraron al menos una asignatura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ES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550</a:t>
                      </a:r>
                      <a:endParaRPr lang="es-CO" sz="1839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5.37%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</a:rPr>
                        <a:t>Total de estudiantes que aprobaron todas las asignaturas matriculadas</a:t>
                      </a:r>
                      <a:endParaRPr lang="es-CO" sz="11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7.835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76.61%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08" y="793293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66847" y="2229818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00857"/>
              </p:ext>
            </p:extLst>
          </p:nvPr>
        </p:nvGraphicFramePr>
        <p:xfrm>
          <a:off x="2924966" y="3261035"/>
          <a:ext cx="12438068" cy="4957055"/>
        </p:xfrm>
        <a:graphic>
          <a:graphicData uri="http://schemas.openxmlformats.org/drawingml/2006/table">
            <a:tbl>
              <a:tblPr/>
              <a:tblGrid>
                <a:gridCol w="623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46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Otros datos sobre asignaturas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Participación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4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perdidas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456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44.97%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5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retiradas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ES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49.51%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4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ganadas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36.49%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48880" y="2268304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28408" y="8449761"/>
            <a:ext cx="14290625" cy="10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En el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semestre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BFC892"/>
                </a:solidFill>
                <a:latin typeface="Oswald Bold"/>
              </a:rPr>
              <a:t>2025-1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ofrecieron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BFC892"/>
                </a:solidFill>
                <a:latin typeface="Oswald Bold"/>
              </a:rPr>
              <a:t>1.014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BFC892"/>
                </a:solidFill>
                <a:latin typeface="Oswald Bold"/>
              </a:rPr>
              <a:t>Nota:</a:t>
            </a:r>
            <a:r>
              <a:rPr lang="en-US" sz="3122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Si una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tuvo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al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menos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perdido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y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retirado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contabiliza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ambas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categorías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..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88F00F01-77E8-49EC-9E99-6D371BD160D6}"/>
              </a:ext>
            </a:extLst>
          </p:cNvPr>
          <p:cNvSpPr txBox="1"/>
          <p:nvPr/>
        </p:nvSpPr>
        <p:spPr>
          <a:xfrm>
            <a:off x="1346643" y="1291512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e 40">
            <a:extLst>
              <a:ext uri="{FF2B5EF4-FFF2-40B4-BE49-F238E27FC236}">
                <a16:creationId xmlns:a16="http://schemas.microsoft.com/office/drawing/2014/main" id="{0C6979B6-EDF7-494E-87ED-312A66DB41A9}"/>
              </a:ext>
            </a:extLst>
          </p:cNvPr>
          <p:cNvSpPr/>
          <p:nvPr/>
        </p:nvSpPr>
        <p:spPr>
          <a:xfrm>
            <a:off x="5259826" y="3163889"/>
            <a:ext cx="5400000" cy="5400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D0465687-9D87-47E7-9FFA-5E8698B8CEB5}"/>
              </a:ext>
            </a:extLst>
          </p:cNvPr>
          <p:cNvSpPr/>
          <p:nvPr/>
        </p:nvSpPr>
        <p:spPr>
          <a:xfrm>
            <a:off x="7731184" y="3138448"/>
            <a:ext cx="5400000" cy="5400000"/>
          </a:xfrm>
          <a:prstGeom prst="ellipse">
            <a:avLst/>
          </a:prstGeom>
          <a:solidFill>
            <a:schemeClr val="accent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extBox 11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INSTITUCIONAL DE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32435" y="717413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66848" y="2280175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39828" y="8945614"/>
            <a:ext cx="9608344" cy="516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(únicos) que deben </a:t>
            </a:r>
            <a:r>
              <a:rPr lang="es-CO" sz="3122" dirty="0">
                <a:solidFill>
                  <a:schemeClr val="accent2"/>
                </a:solidFill>
                <a:latin typeface="Oswald"/>
              </a:rPr>
              <a:t>repetir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asignaturas: </a:t>
            </a:r>
            <a:r>
              <a:rPr lang="en-US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2.391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99161" y="3356360"/>
            <a:ext cx="4062446" cy="447259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864501" y="3700722"/>
            <a:ext cx="444282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que </a:t>
            </a:r>
            <a:r>
              <a:rPr lang="es-CO" sz="3122" dirty="0">
                <a:solidFill>
                  <a:schemeClr val="tx2"/>
                </a:solidFill>
                <a:latin typeface="Oswald"/>
              </a:rPr>
              <a:t>perdieron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al menos una asignatura: 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1.537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23005" y="3700722"/>
            <a:ext cx="4500494" cy="1645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que </a:t>
            </a:r>
            <a:r>
              <a:rPr lang="es-CO" sz="3122" dirty="0">
                <a:solidFill>
                  <a:schemeClr val="accent4"/>
                </a:solidFill>
                <a:latin typeface="Oswald"/>
              </a:rPr>
              <a:t>retiraron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al menos una asignatura: 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1.404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30162" y="4975853"/>
            <a:ext cx="1670323" cy="75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987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681127" y="4910083"/>
            <a:ext cx="925746" cy="765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50000"/>
                  </a:schemeClr>
                </a:solidFill>
                <a:latin typeface="Oswald"/>
              </a:rPr>
              <a:t>550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169204" y="4965967"/>
            <a:ext cx="1408360" cy="75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50000"/>
                  </a:schemeClr>
                </a:solidFill>
                <a:latin typeface="Oswald"/>
              </a:rPr>
              <a:t>854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78026" y="5944974"/>
            <a:ext cx="1574594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679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Perdidos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13830" y="5821958"/>
            <a:ext cx="2660340" cy="141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2"/>
              </a:lnSpc>
            </a:pPr>
            <a:r>
              <a:rPr lang="es-CO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Perdidos</a:t>
            </a:r>
            <a:r>
              <a:rPr lang="en-US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&amp; </a:t>
            </a:r>
            <a:r>
              <a:rPr lang="es-CO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</a:p>
          <a:p>
            <a:pPr algn="ctr">
              <a:lnSpc>
                <a:spcPts val="3752"/>
              </a:lnSpc>
              <a:spcBef>
                <a:spcPct val="0"/>
              </a:spcBef>
            </a:pPr>
            <a:endParaRPr lang="en-US" sz="2680" dirty="0">
              <a:solidFill>
                <a:schemeClr val="accent1">
                  <a:lumMod val="75000"/>
                </a:schemeClr>
              </a:solidFill>
              <a:latin typeface="Code Pr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936488" y="5973264"/>
            <a:ext cx="1918033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679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3CEA8573-4C32-44F3-A84D-6F3EA04841E6}"/>
              </a:ext>
            </a:extLst>
          </p:cNvPr>
          <p:cNvSpPr txBox="1"/>
          <p:nvPr/>
        </p:nvSpPr>
        <p:spPr>
          <a:xfrm>
            <a:off x="5791404" y="5576736"/>
            <a:ext cx="1574594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Code Pro"/>
              </a:rPr>
              <a:t>(solo)</a:t>
            </a: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80127ED0-2C66-4E42-81A7-678E98662543}"/>
              </a:ext>
            </a:extLst>
          </p:cNvPr>
          <p:cNvSpPr txBox="1"/>
          <p:nvPr/>
        </p:nvSpPr>
        <p:spPr>
          <a:xfrm>
            <a:off x="11082665" y="5551670"/>
            <a:ext cx="1574594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Code Pro"/>
              </a:rPr>
              <a:t>(solo)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113" y="1097986"/>
            <a:ext cx="17390349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BECARIOS SERVIDOS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48918" y="1961411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2025-1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8187" y="7131334"/>
            <a:ext cx="444282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los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51.867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16.301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333730" y="7080194"/>
            <a:ext cx="5541107" cy="220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los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16.301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202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Ser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Pilo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Paga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5.140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Generación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E y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10.959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Institucionales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2025-1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6291841-2FB1-44EB-8A1B-2A6FB418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049399"/>
              </p:ext>
            </p:extLst>
          </p:nvPr>
        </p:nvGraphicFramePr>
        <p:xfrm>
          <a:off x="2141472" y="2628773"/>
          <a:ext cx="5796251" cy="409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3B5CEC6-93F1-4B36-8359-82D663FB5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841078"/>
              </p:ext>
            </p:extLst>
          </p:nvPr>
        </p:nvGraphicFramePr>
        <p:xfrm>
          <a:off x="10350279" y="2559527"/>
          <a:ext cx="5796251" cy="409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2">
            <a:extLst>
              <a:ext uri="{FF2B5EF4-FFF2-40B4-BE49-F238E27FC236}">
                <a16:creationId xmlns:a16="http://schemas.microsoft.com/office/drawing/2014/main" id="{2F4C7941-13E4-4CE8-B3A6-470EEA7F2314}"/>
              </a:ext>
            </a:extLst>
          </p:cNvPr>
          <p:cNvSpPr txBox="1"/>
          <p:nvPr/>
        </p:nvSpPr>
        <p:spPr>
          <a:xfrm>
            <a:off x="3983004" y="9434747"/>
            <a:ext cx="9878521" cy="314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estudiantes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se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repiten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por el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número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de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asignaturas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que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matricularon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3">
      <a:dk1>
        <a:sysClr val="windowText" lastClr="000000"/>
      </a:dk1>
      <a:lt1>
        <a:sysClr val="window" lastClr="FFFFFF"/>
      </a:lt1>
      <a:dk2>
        <a:srgbClr val="B2C737"/>
      </a:dk2>
      <a:lt2>
        <a:srgbClr val="CEDBE6"/>
      </a:lt2>
      <a:accent1>
        <a:srgbClr val="274472"/>
      </a:accent1>
      <a:accent2>
        <a:srgbClr val="58B6C0"/>
      </a:accent2>
      <a:accent3>
        <a:srgbClr val="3C9E95"/>
      </a:accent3>
      <a:accent4>
        <a:srgbClr val="5439A1"/>
      </a:accent4>
      <a:accent5>
        <a:srgbClr val="84ACB6"/>
      </a:accent5>
      <a:accent6>
        <a:srgbClr val="FB9705"/>
      </a:accent6>
      <a:hlink>
        <a:srgbClr val="98C034"/>
      </a:hlink>
      <a:folHlink>
        <a:srgbClr val="9F6715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dfa4bf-ec92-4da8-8fc8-cf32bcb843bb" xsi:nil="true"/>
    <lcf76f155ced4ddcb4097134ff3c332f xmlns="8bb9ef3e-e5d8-4286-a184-37b59a3f535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BD29576B307945B511547DBF3D7A7C" ma:contentTypeVersion="15" ma:contentTypeDescription="Crear nuevo documento." ma:contentTypeScope="" ma:versionID="a8ffe976acbf542756e6581d100890df">
  <xsd:schema xmlns:xsd="http://www.w3.org/2001/XMLSchema" xmlns:xs="http://www.w3.org/2001/XMLSchema" xmlns:p="http://schemas.microsoft.com/office/2006/metadata/properties" xmlns:ns2="8bb9ef3e-e5d8-4286-a184-37b59a3f5353" xmlns:ns3="a3dfa4bf-ec92-4da8-8fc8-cf32bcb843bb" targetNamespace="http://schemas.microsoft.com/office/2006/metadata/properties" ma:root="true" ma:fieldsID="0e856f51f75dcc53cf565a311449b6b1" ns2:_="" ns3:_="">
    <xsd:import namespace="8bb9ef3e-e5d8-4286-a184-37b59a3f5353"/>
    <xsd:import namespace="a3dfa4bf-ec92-4da8-8fc8-cf32bcb843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9ef3e-e5d8-4286-a184-37b59a3f5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a9bdeba3-8e6c-435e-977e-8b3dc5b5a0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fa4bf-ec92-4da8-8fc8-cf32bcb843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e006d9c-7844-4d2f-8820-e9b1ba77940f}" ma:internalName="TaxCatchAll" ma:showField="CatchAllData" ma:web="a3dfa4bf-ec92-4da8-8fc8-cf32bcb843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8F2C33-4B28-414F-ABCA-E3A7500A43CA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3dfa4bf-ec92-4da8-8fc8-cf32bcb843bb"/>
    <ds:schemaRef ds:uri="8bb9ef3e-e5d8-4286-a184-37b59a3f535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CACF0B-0463-447E-85F0-A5011DBC5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DF4ACC-CBDF-4BD5-B1F3-F6842CD31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9ef3e-e5d8-4286-a184-37b59a3f5353"/>
    <ds:schemaRef ds:uri="a3dfa4bf-ec92-4da8-8fc8-cf32bcb843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11622</TotalTime>
  <Words>1938</Words>
  <Application>Microsoft Office PowerPoint</Application>
  <PresentationFormat>Personalizado</PresentationFormat>
  <Paragraphs>796</Paragraphs>
  <Slides>22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Calibri</vt:lpstr>
      <vt:lpstr>Arial</vt:lpstr>
      <vt:lpstr>Code Pro</vt:lpstr>
      <vt:lpstr>Oswald Bold</vt:lpstr>
      <vt:lpstr>Code Pro Bold</vt:lpstr>
      <vt:lpstr>Poppins Italics</vt:lpstr>
      <vt:lpstr>Poppins Bold</vt:lpstr>
      <vt:lpstr>Oswald</vt:lpstr>
      <vt:lpstr>Leelawadee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Perdidos, Retirados y Repitencia 2023-1</dc:title>
  <dc:creator>GABRIELA SOFIA MARIN SANCHEZ</dc:creator>
  <cp:lastModifiedBy>SERGIO LUIS RODRIGUEZ CABANA</cp:lastModifiedBy>
  <cp:revision>122</cp:revision>
  <dcterms:created xsi:type="dcterms:W3CDTF">2006-08-16T00:00:00Z</dcterms:created>
  <dcterms:modified xsi:type="dcterms:W3CDTF">2025-09-09T19:41:08Z</dcterms:modified>
  <dc:identifier>DAFruCVQS8w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0x01010081BD29576B307945B511547DBF3D7A7C</vt:lpwstr>
  </property>
  <property fmtid="{D5CDD505-2E9C-101B-9397-08002B2CF9AE}" pid="3" name="MediaServiceImageTags">
    <vt:lpwstr/>
  </property>
</Properties>
</file>