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8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9" r:id="rId14"/>
    <p:sldId id="266" r:id="rId15"/>
    <p:sldId id="287" r:id="rId16"/>
    <p:sldId id="288" r:id="rId17"/>
    <p:sldId id="269" r:id="rId18"/>
    <p:sldId id="270" r:id="rId19"/>
    <p:sldId id="271" r:id="rId20"/>
    <p:sldId id="272" r:id="rId21"/>
    <p:sldId id="278" r:id="rId22"/>
    <p:sldId id="273" r:id="rId23"/>
    <p:sldId id="279" r:id="rId24"/>
    <p:sldId id="280" r:id="rId25"/>
    <p:sldId id="282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de Pro" panose="020B0604020202020204" charset="0"/>
      <p:regular r:id="rId32"/>
    </p:embeddedFont>
    <p:embeddedFont>
      <p:font typeface="Code Pro Bold" panose="020B0604020202020204" charset="0"/>
      <p:regular r:id="rId33"/>
    </p:embeddedFont>
    <p:embeddedFont>
      <p:font typeface="Leelawadee" panose="020B0502040204020203" pitchFamily="34" charset="-34"/>
      <p:regular r:id="rId34"/>
      <p:bold r:id="rId35"/>
    </p:embeddedFont>
    <p:embeddedFont>
      <p:font typeface="Oswald" panose="020B0604020202020204" charset="0"/>
      <p:regular r:id="rId36"/>
    </p:embeddedFont>
    <p:embeddedFont>
      <p:font typeface="Oswald Bold" panose="020B0604020202020204" charset="0"/>
      <p:regular r:id="rId37"/>
    </p:embeddedFont>
    <p:embeddedFont>
      <p:font typeface="Poppins Bold" panose="020B0604020202020204" charset="0"/>
      <p:regular r:id="rId38"/>
    </p:embeddedFont>
    <p:embeddedFont>
      <p:font typeface="Poppins Italic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Elena Rueda Londoño" initials="CERL" lastIdx="2" clrIdx="0">
    <p:extLst>
      <p:ext uri="{19B8F6BF-5375-455C-9EA6-DF929625EA0E}">
        <p15:presenceInfo xmlns:p15="http://schemas.microsoft.com/office/powerpoint/2012/main" userId="S-1-5-21-2507260749-2180891658-3605850735-3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E6"/>
    <a:srgbClr val="BFFDC0"/>
    <a:srgbClr val="FFC7CE"/>
    <a:srgbClr val="DBD4F0"/>
    <a:srgbClr val="CFD6AE"/>
    <a:srgbClr val="C6EFCE"/>
    <a:srgbClr val="BFC892"/>
    <a:srgbClr val="747E40"/>
    <a:srgbClr val="869529"/>
    <a:srgbClr val="93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05" autoAdjust="0"/>
  </p:normalViewPr>
  <p:slideViewPr>
    <p:cSldViewPr snapToGrid="0">
      <p:cViewPr varScale="1">
        <p:scale>
          <a:sx n="55" d="100"/>
          <a:sy n="55" d="100"/>
        </p:scale>
        <p:origin x="1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yelo Rafael Tilano Algarin" userId="9587987b-9b0b-43a6-b655-173a217b3bbd" providerId="ADAL" clId="{D121730F-0E69-4880-87D7-ECE7F9007624}"/>
  </pc:docChgLst>
  <pc:docChgLst>
    <pc:chgData name="DANIEL EDUARDO GUTIERREZ BORRERO" userId="a62065d4-76fb-4ab3-a2d2-b7f52dc1cca6" providerId="ADAL" clId="{8393A807-BC78-46DD-A3E5-F271D3EEC61D}"/>
    <pc:docChg chg="modSld">
      <pc:chgData name="DANIEL EDUARDO GUTIERREZ BORRERO" userId="a62065d4-76fb-4ab3-a2d2-b7f52dc1cca6" providerId="ADAL" clId="{8393A807-BC78-46DD-A3E5-F271D3EEC61D}" dt="2026-03-17T21:36:43.884" v="70" actId="20577"/>
      <pc:docMkLst>
        <pc:docMk/>
      </pc:docMkLst>
      <pc:sldChg chg="modSp">
        <pc:chgData name="DANIEL EDUARDO GUTIERREZ BORRERO" userId="a62065d4-76fb-4ab3-a2d2-b7f52dc1cca6" providerId="ADAL" clId="{8393A807-BC78-46DD-A3E5-F271D3EEC61D}" dt="2026-03-17T21:36:43.884" v="70" actId="20577"/>
        <pc:sldMkLst>
          <pc:docMk/>
          <pc:sldMk cId="0" sldId="259"/>
        </pc:sldMkLst>
        <pc:graphicFrameChg chg="modGraphic">
          <ac:chgData name="DANIEL EDUARDO GUTIERREZ BORRERO" userId="a62065d4-76fb-4ab3-a2d2-b7f52dc1cca6" providerId="ADAL" clId="{8393A807-BC78-46DD-A3E5-F271D3EEC61D}" dt="2026-03-17T21:36:43.884" v="70" actId="20577"/>
          <ac:graphicFrameMkLst>
            <pc:docMk/>
            <pc:sldMk cId="0" sldId="259"/>
            <ac:graphicFrameMk id="37" creationId="{7531FA95-16EC-4074-A39C-668EDBFB013E}"/>
          </ac:graphicFrameMkLst>
        </pc:graphicFrameChg>
      </pc:sldChg>
      <pc:sldChg chg="modSp">
        <pc:chgData name="DANIEL EDUARDO GUTIERREZ BORRERO" userId="a62065d4-76fb-4ab3-a2d2-b7f52dc1cca6" providerId="ADAL" clId="{8393A807-BC78-46DD-A3E5-F271D3EEC61D}" dt="2026-03-17T21:27:11.274" v="68" actId="20577"/>
        <pc:sldMkLst>
          <pc:docMk/>
          <pc:sldMk cId="0" sldId="262"/>
        </pc:sldMkLst>
        <pc:spChg chg="mod">
          <ac:chgData name="DANIEL EDUARDO GUTIERREZ BORRERO" userId="a62065d4-76fb-4ab3-a2d2-b7f52dc1cca6" providerId="ADAL" clId="{8393A807-BC78-46DD-A3E5-F271D3EEC61D}" dt="2026-03-17T21:20:31.299" v="14" actId="6549"/>
          <ac:spMkLst>
            <pc:docMk/>
            <pc:sldMk cId="0" sldId="262"/>
            <ac:spMk id="15" creationId="{00000000-0000-0000-0000-000000000000}"/>
          </ac:spMkLst>
        </pc:spChg>
        <pc:graphicFrameChg chg="modGraphic">
          <ac:chgData name="DANIEL EDUARDO GUTIERREZ BORRERO" userId="a62065d4-76fb-4ab3-a2d2-b7f52dc1cca6" providerId="ADAL" clId="{8393A807-BC78-46DD-A3E5-F271D3EEC61D}" dt="2026-03-17T21:27:11.274" v="68" actId="20577"/>
          <ac:graphicFrameMkLst>
            <pc:docMk/>
            <pc:sldMk cId="0" sldId="262"/>
            <ac:graphicFrameMk id="11" creationId="{00000000-0000-0000-0000-000000000000}"/>
          </ac:graphicFrameMkLst>
        </pc:graphicFrameChg>
      </pc:sldChg>
      <pc:sldChg chg="modSp">
        <pc:chgData name="DANIEL EDUARDO GUTIERREZ BORRERO" userId="a62065d4-76fb-4ab3-a2d2-b7f52dc1cca6" providerId="ADAL" clId="{8393A807-BC78-46DD-A3E5-F271D3EEC61D}" dt="2026-03-17T20:49:22.602" v="13" actId="20577"/>
        <pc:sldMkLst>
          <pc:docMk/>
          <pc:sldMk cId="2345395902" sldId="284"/>
        </pc:sldMkLst>
        <pc:spChg chg="mod">
          <ac:chgData name="DANIEL EDUARDO GUTIERREZ BORRERO" userId="a62065d4-76fb-4ab3-a2d2-b7f52dc1cca6" providerId="ADAL" clId="{8393A807-BC78-46DD-A3E5-F271D3EEC61D}" dt="2026-03-17T20:49:22.602" v="13" actId="20577"/>
          <ac:spMkLst>
            <pc:docMk/>
            <pc:sldMk cId="2345395902" sldId="284"/>
            <ac:spMk id="18" creationId="{00000000-0000-0000-0000-000000000000}"/>
          </ac:spMkLst>
        </pc:spChg>
      </pc:sldChg>
    </pc:docChg>
  </pc:docChgLst>
  <pc:docChgLst>
    <pc:chgData name="DANIEL EDUARDO GUTIERREZ BORRERO" userId="a62065d4-76fb-4ab3-a2d2-b7f52dc1cca6" providerId="ADAL" clId="{B0B3EA33-236D-44F5-93CF-E1883CECCD10}"/>
  </pc:docChgLst>
  <pc:docChgLst>
    <pc:chgData name="JUAN JOSE ARAGON AMADOR" userId="eb9d086d-b6f8-4747-ad84-c6e379e746fa" providerId="ADAL" clId="{5FAFC010-57EB-4D3A-ADA8-428D4C8A9DC1}"/>
    <pc:docChg chg="undo custSel modSld">
      <pc:chgData name="JUAN JOSE ARAGON AMADOR" userId="eb9d086d-b6f8-4747-ad84-c6e379e746fa" providerId="ADAL" clId="{5FAFC010-57EB-4D3A-ADA8-428D4C8A9DC1}" dt="2026-03-18T14:14:47.416" v="1311" actId="27918"/>
      <pc:docMkLst>
        <pc:docMk/>
      </pc:docMkLst>
      <pc:sldChg chg="addSp delSp modSp mod">
        <pc:chgData name="JUAN JOSE ARAGON AMADOR" userId="eb9d086d-b6f8-4747-ad84-c6e379e746fa" providerId="ADAL" clId="{5FAFC010-57EB-4D3A-ADA8-428D4C8A9DC1}" dt="2026-03-12T20:40:47.562" v="1303"/>
        <pc:sldMkLst>
          <pc:docMk/>
          <pc:sldMk cId="0" sldId="258"/>
        </pc:sldMkLst>
        <pc:spChg chg="mod">
          <ac:chgData name="JUAN JOSE ARAGON AMADOR" userId="eb9d086d-b6f8-4747-ad84-c6e379e746fa" providerId="ADAL" clId="{5FAFC010-57EB-4D3A-ADA8-428D4C8A9DC1}" dt="2026-02-19T19:00:13.434" v="113" actId="20577"/>
          <ac:spMkLst>
            <pc:docMk/>
            <pc:sldMk cId="0" sldId="258"/>
            <ac:spMk id="13" creationId="{00000000-0000-0000-0000-000000000000}"/>
          </ac:spMkLst>
        </pc:spChg>
        <pc:graphicFrameChg chg="del mod">
          <ac:chgData name="JUAN JOSE ARAGON AMADOR" userId="eb9d086d-b6f8-4747-ad84-c6e379e746fa" providerId="ADAL" clId="{5FAFC010-57EB-4D3A-ADA8-428D4C8A9DC1}" dt="2026-02-19T17:03:36.657" v="2" actId="478"/>
          <ac:graphicFrameMkLst>
            <pc:docMk/>
            <pc:sldMk cId="0" sldId="258"/>
            <ac:graphicFrameMk id="8" creationId="{00000000-0008-0000-0000-000002000000}"/>
          </ac:graphicFrameMkLst>
        </pc:graphicFrameChg>
        <pc:graphicFrameChg chg="add mod">
          <ac:chgData name="JUAN JOSE ARAGON AMADOR" userId="eb9d086d-b6f8-4747-ad84-c6e379e746fa" providerId="ADAL" clId="{5FAFC010-57EB-4D3A-ADA8-428D4C8A9DC1}" dt="2026-03-12T20:40:47.562" v="1303"/>
          <ac:graphicFrameMkLst>
            <pc:docMk/>
            <pc:sldMk cId="0" sldId="258"/>
            <ac:graphicFrameMk id="8" creationId="{57765A95-4DA9-401B-B1CA-55902B5F923A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5:04:19.713" v="825" actId="478"/>
          <ac:graphicFrameMkLst>
            <pc:docMk/>
            <pc:sldMk cId="0" sldId="258"/>
            <ac:graphicFrameMk id="12" creationId="{57765A95-4DA9-401B-B1CA-55902B5F923A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5:07:14.023" v="864" actId="20577"/>
        <pc:sldMkLst>
          <pc:docMk/>
          <pc:sldMk cId="0" sldId="259"/>
        </pc:sldMkLst>
        <pc:spChg chg="mod">
          <ac:chgData name="JUAN JOSE ARAGON AMADOR" userId="eb9d086d-b6f8-4747-ad84-c6e379e746fa" providerId="ADAL" clId="{5FAFC010-57EB-4D3A-ADA8-428D4C8A9DC1}" dt="2026-02-19T19:00:19.307" v="115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00:31.650" v="119" actId="20577"/>
          <ac:spMkLst>
            <pc:docMk/>
            <pc:sldMk cId="0" sldId="259"/>
            <ac:spMk id="16" creationId="{00000000-0000-0000-0000-000000000000}"/>
          </ac:spMkLst>
        </pc:spChg>
        <pc:graphicFrameChg chg="modGraphic">
          <ac:chgData name="JUAN JOSE ARAGON AMADOR" userId="eb9d086d-b6f8-4747-ad84-c6e379e746fa" providerId="ADAL" clId="{5FAFC010-57EB-4D3A-ADA8-428D4C8A9DC1}" dt="2026-03-12T15:06:40.012" v="849" actId="20577"/>
          <ac:graphicFrameMkLst>
            <pc:docMk/>
            <pc:sldMk cId="0" sldId="259"/>
            <ac:graphicFrameMk id="37" creationId="{7531FA95-16EC-4074-A39C-668EDBFB013E}"/>
          </ac:graphicFrameMkLst>
        </pc:graphicFrameChg>
        <pc:graphicFrameChg chg="mod modGraphic">
          <ac:chgData name="JUAN JOSE ARAGON AMADOR" userId="eb9d086d-b6f8-4747-ad84-c6e379e746fa" providerId="ADAL" clId="{5FAFC010-57EB-4D3A-ADA8-428D4C8A9DC1}" dt="2026-03-12T15:07:14.023" v="864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5:08:54.856" v="872" actId="20577"/>
        <pc:sldMkLst>
          <pc:docMk/>
          <pc:sldMk cId="0" sldId="260"/>
        </pc:sldMkLst>
        <pc:spChg chg="mod">
          <ac:chgData name="JUAN JOSE ARAGON AMADOR" userId="eb9d086d-b6f8-4747-ad84-c6e379e746fa" providerId="ADAL" clId="{5FAFC010-57EB-4D3A-ADA8-428D4C8A9DC1}" dt="2026-02-19T19:00:25.931" v="117" actId="2057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02:39.579" v="168" actId="20577"/>
          <ac:spMkLst>
            <pc:docMk/>
            <pc:sldMk cId="0" sldId="260"/>
            <ac:spMk id="16" creationId="{00000000-0000-0000-0000-000000000000}"/>
          </ac:spMkLst>
        </pc:spChg>
        <pc:graphicFrameChg chg="modGraphic">
          <ac:chgData name="JUAN JOSE ARAGON AMADOR" userId="eb9d086d-b6f8-4747-ad84-c6e379e746fa" providerId="ADAL" clId="{5FAFC010-57EB-4D3A-ADA8-428D4C8A9DC1}" dt="2026-03-12T15:08:54.856" v="872" actId="20577"/>
          <ac:graphicFrameMkLst>
            <pc:docMk/>
            <pc:sldMk cId="0" sldId="260"/>
            <ac:graphicFrameMk id="27" creationId="{1DBF5DF3-A4C8-48F6-9C13-DA154925D520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5:23:00.530" v="943" actId="20577"/>
        <pc:sldMkLst>
          <pc:docMk/>
          <pc:sldMk cId="0" sldId="261"/>
        </pc:sldMkLst>
        <pc:spChg chg="mod">
          <ac:chgData name="JUAN JOSE ARAGON AMADOR" userId="eb9d086d-b6f8-4747-ad84-c6e379e746fa" providerId="ADAL" clId="{5FAFC010-57EB-4D3A-ADA8-428D4C8A9DC1}" dt="2026-02-19T19:02:43.419" v="170" actId="2057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02:28.764" v="166" actId="20577"/>
          <ac:spMkLst>
            <pc:docMk/>
            <pc:sldMk cId="0" sldId="261"/>
            <ac:spMk id="18" creationId="{00000000-0000-0000-0000-000000000000}"/>
          </ac:spMkLst>
        </pc:spChg>
        <pc:graphicFrameChg chg="modGraphic">
          <ac:chgData name="JUAN JOSE ARAGON AMADOR" userId="eb9d086d-b6f8-4747-ad84-c6e379e746fa" providerId="ADAL" clId="{5FAFC010-57EB-4D3A-ADA8-428D4C8A9DC1}" dt="2026-03-12T15:23:00.530" v="943" actId="2057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5:24:35.065" v="979" actId="20577"/>
        <pc:sldMkLst>
          <pc:docMk/>
          <pc:sldMk cId="0" sldId="262"/>
        </pc:sldMkLst>
        <pc:spChg chg="mod">
          <ac:chgData name="JUAN JOSE ARAGON AMADOR" userId="eb9d086d-b6f8-4747-ad84-c6e379e746fa" providerId="ADAL" clId="{5FAFC010-57EB-4D3A-ADA8-428D4C8A9DC1}" dt="2026-02-19T19:11:51.912" v="210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24:19.704" v="974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11:55.072" v="212" actId="20577"/>
          <ac:spMkLst>
            <pc:docMk/>
            <pc:sldMk cId="0" sldId="262"/>
            <ac:spMk id="19" creationId="{00000000-0000-0000-0000-000000000000}"/>
          </ac:spMkLst>
        </pc:spChg>
        <pc:graphicFrameChg chg="modGraphic">
          <ac:chgData name="JUAN JOSE ARAGON AMADOR" userId="eb9d086d-b6f8-4747-ad84-c6e379e746fa" providerId="ADAL" clId="{5FAFC010-57EB-4D3A-ADA8-428D4C8A9DC1}" dt="2026-03-12T15:24:35.065" v="979" actId="20577"/>
          <ac:graphicFrameMkLst>
            <pc:docMk/>
            <pc:sldMk cId="0" sldId="262"/>
            <ac:graphicFrameMk id="11" creationId="{00000000-0000-0000-0000-000000000000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5:27:45.592" v="1008" actId="20577"/>
        <pc:sldMkLst>
          <pc:docMk/>
          <pc:sldMk cId="0" sldId="263"/>
        </pc:sldMkLst>
        <pc:spChg chg="mod">
          <ac:chgData name="JUAN JOSE ARAGON AMADOR" userId="eb9d086d-b6f8-4747-ad84-c6e379e746fa" providerId="ADAL" clId="{5FAFC010-57EB-4D3A-ADA8-428D4C8A9DC1}" dt="2026-02-19T19:16:19.313" v="276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27:45.592" v="1008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15:44.458" v="270" actId="20577"/>
          <ac:spMkLst>
            <pc:docMk/>
            <pc:sldMk cId="0" sldId="263"/>
            <ac:spMk id="28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26:44.500" v="998" actId="20577"/>
          <ac:spMkLst>
            <pc:docMk/>
            <pc:sldMk cId="0" sldId="263"/>
            <ac:spMk id="29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25:38.337" v="983" actId="20577"/>
          <ac:spMkLst>
            <pc:docMk/>
            <pc:sldMk cId="0" sldId="263"/>
            <ac:spMk id="30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25:45.969" v="986" actId="20577"/>
          <ac:spMkLst>
            <pc:docMk/>
            <pc:sldMk cId="0" sldId="263"/>
            <ac:spMk id="31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25:51.571" v="989" actId="20577"/>
          <ac:spMkLst>
            <pc:docMk/>
            <pc:sldMk cId="0" sldId="263"/>
            <ac:spMk id="32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16:22.321" v="278" actId="20577"/>
          <ac:spMkLst>
            <pc:docMk/>
            <pc:sldMk cId="0" sldId="263"/>
            <ac:spMk id="39" creationId="{00000000-0000-0000-0000-000000000000}"/>
          </ac:spMkLst>
        </pc:spChg>
      </pc:sldChg>
      <pc:sldChg chg="modSp mod">
        <pc:chgData name="JUAN JOSE ARAGON AMADOR" userId="eb9d086d-b6f8-4747-ad84-c6e379e746fa" providerId="ADAL" clId="{5FAFC010-57EB-4D3A-ADA8-428D4C8A9DC1}" dt="2026-03-18T14:14:47.416" v="1311" actId="27918"/>
        <pc:sldMkLst>
          <pc:docMk/>
          <pc:sldMk cId="0" sldId="264"/>
        </pc:sldMkLst>
        <pc:spChg chg="mod">
          <ac:chgData name="JUAN JOSE ARAGON AMADOR" userId="eb9d086d-b6f8-4747-ad84-c6e379e746fa" providerId="ADAL" clId="{5FAFC010-57EB-4D3A-ADA8-428D4C8A9DC1}" dt="2026-02-19T19:26:05.566" v="280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45:32.196" v="1053" actId="20577"/>
          <ac:spMkLst>
            <pc:docMk/>
            <pc:sldMk cId="0" sldId="264"/>
            <ac:spMk id="14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15:46:11.665" v="1068" actId="20577"/>
          <ac:spMkLst>
            <pc:docMk/>
            <pc:sldMk cId="0" sldId="264"/>
            <ac:spMk id="15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26:08.772" v="282" actId="20577"/>
          <ac:spMkLst>
            <pc:docMk/>
            <pc:sldMk cId="0" sldId="264"/>
            <ac:spMk id="19" creationId="{00000000-0000-0000-0000-000000000000}"/>
          </ac:spMkLst>
        </pc:spChg>
        <pc:graphicFrameChg chg="mod">
          <ac:chgData name="JUAN JOSE ARAGON AMADOR" userId="eb9d086d-b6f8-4747-ad84-c6e379e746fa" providerId="ADAL" clId="{5FAFC010-57EB-4D3A-ADA8-428D4C8A9DC1}" dt="2026-02-19T19:32:21.130" v="356" actId="1076"/>
          <ac:graphicFrameMkLst>
            <pc:docMk/>
            <pc:sldMk cId="0" sldId="264"/>
            <ac:graphicFrameMk id="20" creationId="{73B5CEC6-93F1-4B36-8359-82D663FB5FBC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5:55:28.457" v="1134" actId="20577"/>
        <pc:sldMkLst>
          <pc:docMk/>
          <pc:sldMk cId="0" sldId="266"/>
        </pc:sldMkLst>
        <pc:spChg chg="mod">
          <ac:chgData name="JUAN JOSE ARAGON AMADOR" userId="eb9d086d-b6f8-4747-ad84-c6e379e746fa" providerId="ADAL" clId="{5FAFC010-57EB-4D3A-ADA8-428D4C8A9DC1}" dt="2026-02-19T19:41:34.052" v="401" actId="20577"/>
          <ac:spMkLst>
            <pc:docMk/>
            <pc:sldMk cId="0" sldId="266"/>
            <ac:spMk id="12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41:50.713" v="406" actId="1076"/>
          <ac:spMkLst>
            <pc:docMk/>
            <pc:sldMk cId="0" sldId="266"/>
            <ac:spMk id="16" creationId="{00000000-0000-0000-0000-000000000000}"/>
          </ac:spMkLst>
        </pc:spChg>
        <pc:graphicFrameChg chg="mod modGraphic">
          <ac:chgData name="JUAN JOSE ARAGON AMADOR" userId="eb9d086d-b6f8-4747-ad84-c6e379e746fa" providerId="ADAL" clId="{5FAFC010-57EB-4D3A-ADA8-428D4C8A9DC1}" dt="2026-03-12T15:55:28.457" v="1134" actId="20577"/>
          <ac:graphicFrameMkLst>
            <pc:docMk/>
            <pc:sldMk cId="0" sldId="266"/>
            <ac:graphicFrameMk id="4" creationId="{76799C2B-9717-416F-86C8-FA82EED70537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06:03.005" v="1214"/>
        <pc:sldMkLst>
          <pc:docMk/>
          <pc:sldMk cId="0" sldId="269"/>
        </pc:sldMkLst>
        <pc:spChg chg="mod">
          <ac:chgData name="JUAN JOSE ARAGON AMADOR" userId="eb9d086d-b6f8-4747-ad84-c6e379e746fa" providerId="ADAL" clId="{5FAFC010-57EB-4D3A-ADA8-428D4C8A9DC1}" dt="2026-02-19T20:31:16.956" v="573" actId="20577"/>
          <ac:spMkLst>
            <pc:docMk/>
            <pc:sldMk cId="0" sldId="269"/>
            <ac:spMk id="12" creationId="{00000000-0000-0000-0000-000000000000}"/>
          </ac:spMkLst>
        </pc:spChg>
        <pc:graphicFrameChg chg="add del mod">
          <ac:chgData name="JUAN JOSE ARAGON AMADOR" userId="eb9d086d-b6f8-4747-ad84-c6e379e746fa" providerId="ADAL" clId="{5FAFC010-57EB-4D3A-ADA8-428D4C8A9DC1}" dt="2026-03-12T16:06:03.005" v="1214"/>
          <ac:graphicFrameMkLst>
            <pc:docMk/>
            <pc:sldMk cId="0" sldId="269"/>
            <ac:graphicFrameMk id="8" creationId="{BA1C1E11-0B8B-4C99-842A-2A9CF26F8DF9}"/>
          </ac:graphicFrameMkLst>
        </pc:graphicFrameChg>
        <pc:graphicFrameChg chg="add">
          <ac:chgData name="JUAN JOSE ARAGON AMADOR" userId="eb9d086d-b6f8-4747-ad84-c6e379e746fa" providerId="ADAL" clId="{5FAFC010-57EB-4D3A-ADA8-428D4C8A9DC1}" dt="2026-02-19T20:31:27.442" v="575"/>
          <ac:graphicFrameMkLst>
            <pc:docMk/>
            <pc:sldMk cId="0" sldId="269"/>
            <ac:graphicFrameMk id="9" creationId="{BA1C1E11-0B8B-4C99-842A-2A9CF26F8DF9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2-19T20:33:18.377" v="602" actId="14100"/>
          <ac:graphicFrameMkLst>
            <pc:docMk/>
            <pc:sldMk cId="0" sldId="269"/>
            <ac:graphicFrameMk id="13" creationId="{BA1C1E11-0B8B-4C99-842A-2A9CF26F8DF9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6:04:49.186" v="1198" actId="478"/>
          <ac:graphicFrameMkLst>
            <pc:docMk/>
            <pc:sldMk cId="0" sldId="269"/>
            <ac:graphicFrameMk id="14" creationId="{FBD1C5DA-6E58-473A-A7E4-28561941526F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06T20:38:47.796" v="798"/>
        <pc:sldMkLst>
          <pc:docMk/>
          <pc:sldMk cId="0" sldId="270"/>
        </pc:sldMkLst>
        <pc:spChg chg="mod">
          <ac:chgData name="JUAN JOSE ARAGON AMADOR" userId="eb9d086d-b6f8-4747-ad84-c6e379e746fa" providerId="ADAL" clId="{5FAFC010-57EB-4D3A-ADA8-428D4C8A9DC1}" dt="2026-02-19T20:47:57.946" v="621" actId="20577"/>
          <ac:spMkLst>
            <pc:docMk/>
            <pc:sldMk cId="0" sldId="270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0:48:02.104" v="625" actId="20577"/>
          <ac:spMkLst>
            <pc:docMk/>
            <pc:sldMk cId="0" sldId="270"/>
            <ac:spMk id="19" creationId="{358FBBB9-F1E4-4303-BA7E-D5A8B89DAE08}"/>
          </ac:spMkLst>
        </pc:spChg>
        <pc:graphicFrameChg chg="del">
          <ac:chgData name="JUAN JOSE ARAGON AMADOR" userId="eb9d086d-b6f8-4747-ad84-c6e379e746fa" providerId="ADAL" clId="{5FAFC010-57EB-4D3A-ADA8-428D4C8A9DC1}" dt="2026-02-19T20:46:32.880" v="608" actId="478"/>
          <ac:graphicFrameMkLst>
            <pc:docMk/>
            <pc:sldMk cId="0" sldId="270"/>
            <ac:graphicFrameMk id="12" creationId="{00000000-0008-0000-0400-000002000000}"/>
          </ac:graphicFrameMkLst>
        </pc:graphicFrameChg>
        <pc:graphicFrameChg chg="add mod">
          <ac:chgData name="JUAN JOSE ARAGON AMADOR" userId="eb9d086d-b6f8-4747-ad84-c6e379e746fa" providerId="ADAL" clId="{5FAFC010-57EB-4D3A-ADA8-428D4C8A9DC1}" dt="2026-03-06T20:38:47.796" v="798"/>
          <ac:graphicFrameMkLst>
            <pc:docMk/>
            <pc:sldMk cId="0" sldId="270"/>
            <ac:graphicFrameMk id="17" creationId="{00000000-0008-0000-0400-000002000000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09:14.463" v="1237"/>
        <pc:sldMkLst>
          <pc:docMk/>
          <pc:sldMk cId="0" sldId="271"/>
        </pc:sldMkLst>
        <pc:spChg chg="mod">
          <ac:chgData name="JUAN JOSE ARAGON AMADOR" userId="eb9d086d-b6f8-4747-ad84-c6e379e746fa" providerId="ADAL" clId="{5FAFC010-57EB-4D3A-ADA8-428D4C8A9DC1}" dt="2026-02-19T20:48:14.328" v="627" actId="20577"/>
          <ac:spMkLst>
            <pc:docMk/>
            <pc:sldMk cId="0" sldId="271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0:48:22.767" v="630" actId="20577"/>
          <ac:spMkLst>
            <pc:docMk/>
            <pc:sldMk cId="0" sldId="271"/>
            <ac:spMk id="22" creationId="{C9A163C1-FB2D-47F7-AA68-0022692EC9B0}"/>
          </ac:spMkLst>
        </pc:spChg>
        <pc:graphicFrameChg chg="add del">
          <ac:chgData name="JUAN JOSE ARAGON AMADOR" userId="eb9d086d-b6f8-4747-ad84-c6e379e746fa" providerId="ADAL" clId="{5FAFC010-57EB-4D3A-ADA8-428D4C8A9DC1}" dt="2026-03-12T16:07:36.002" v="1216"/>
          <ac:graphicFrameMkLst>
            <pc:docMk/>
            <pc:sldMk cId="0" sldId="271"/>
            <ac:graphicFrameMk id="12" creationId="{00000000-0008-0000-0500-000002000000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6:07:40.976" v="1217" actId="478"/>
          <ac:graphicFrameMkLst>
            <pc:docMk/>
            <pc:sldMk cId="0" sldId="271"/>
            <ac:graphicFrameMk id="17" creationId="{00000000-0008-0000-0500-000002000000}"/>
          </ac:graphicFrameMkLst>
        </pc:graphicFrameChg>
        <pc:graphicFrameChg chg="add mod">
          <ac:chgData name="JUAN JOSE ARAGON AMADOR" userId="eb9d086d-b6f8-4747-ad84-c6e379e746fa" providerId="ADAL" clId="{5FAFC010-57EB-4D3A-ADA8-428D4C8A9DC1}" dt="2026-03-12T16:09:14.463" v="1237"/>
          <ac:graphicFrameMkLst>
            <pc:docMk/>
            <pc:sldMk cId="0" sldId="271"/>
            <ac:graphicFrameMk id="18" creationId="{00000000-0008-0000-0500-000002000000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10:18.899" v="1243" actId="14100"/>
        <pc:sldMkLst>
          <pc:docMk/>
          <pc:sldMk cId="0" sldId="272"/>
        </pc:sldMkLst>
        <pc:spChg chg="mod">
          <ac:chgData name="JUAN JOSE ARAGON AMADOR" userId="eb9d086d-b6f8-4747-ad84-c6e379e746fa" providerId="ADAL" clId="{5FAFC010-57EB-4D3A-ADA8-428D4C8A9DC1}" dt="2026-02-19T20:49:35.729" v="651" actId="20577"/>
          <ac:spMkLst>
            <pc:docMk/>
            <pc:sldMk cId="0" sldId="272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0:49:32.879" v="649" actId="20577"/>
          <ac:spMkLst>
            <pc:docMk/>
            <pc:sldMk cId="0" sldId="272"/>
            <ac:spMk id="20" creationId="{BA795155-8341-4E9C-8E4F-342893CD0B7C}"/>
          </ac:spMkLst>
        </pc:spChg>
        <pc:graphicFrameChg chg="add del mod">
          <ac:chgData name="JUAN JOSE ARAGON AMADOR" userId="eb9d086d-b6f8-4747-ad84-c6e379e746fa" providerId="ADAL" clId="{5FAFC010-57EB-4D3A-ADA8-428D4C8A9DC1}" dt="2026-03-12T16:10:18.899" v="1243" actId="14100"/>
          <ac:graphicFrameMkLst>
            <pc:docMk/>
            <pc:sldMk cId="0" sldId="272"/>
            <ac:graphicFrameMk id="12" creationId="{FDAAE96C-8F7D-4138-A1EC-723E23515820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6:08:45.884" v="1231" actId="478"/>
          <ac:graphicFrameMkLst>
            <pc:docMk/>
            <pc:sldMk cId="0" sldId="272"/>
            <ac:graphicFrameMk id="17" creationId="{FDAAE96C-8F7D-4138-A1EC-723E23515820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11:41.994" v="1261" actId="1076"/>
        <pc:sldMkLst>
          <pc:docMk/>
          <pc:sldMk cId="0" sldId="273"/>
        </pc:sldMkLst>
        <pc:spChg chg="mod">
          <ac:chgData name="JUAN JOSE ARAGON AMADOR" userId="eb9d086d-b6f8-4747-ad84-c6e379e746fa" providerId="ADAL" clId="{5FAFC010-57EB-4D3A-ADA8-428D4C8A9DC1}" dt="2026-02-19T21:01:28.451" v="707" actId="20577"/>
          <ac:spMkLst>
            <pc:docMk/>
            <pc:sldMk cId="0" sldId="273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1:01:25.674" v="705" actId="20577"/>
          <ac:spMkLst>
            <pc:docMk/>
            <pc:sldMk cId="0" sldId="273"/>
            <ac:spMk id="19" creationId="{D26B2D3A-46CA-4BA6-AF5B-429D2E1126EA}"/>
          </ac:spMkLst>
        </pc:spChg>
        <pc:graphicFrameChg chg="add del mod">
          <ac:chgData name="JUAN JOSE ARAGON AMADOR" userId="eb9d086d-b6f8-4747-ad84-c6e379e746fa" providerId="ADAL" clId="{5FAFC010-57EB-4D3A-ADA8-428D4C8A9DC1}" dt="2026-03-12T16:10:47.996" v="1244" actId="478"/>
          <ac:graphicFrameMkLst>
            <pc:docMk/>
            <pc:sldMk cId="0" sldId="273"/>
            <ac:graphicFrameMk id="17" creationId="{50D66481-6629-4877-A837-05D9AC72744F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6:11:41.994" v="1261" actId="1076"/>
          <ac:graphicFrameMkLst>
            <pc:docMk/>
            <pc:sldMk cId="0" sldId="273"/>
            <ac:graphicFrameMk id="21" creationId="{50D66481-6629-4877-A837-05D9AC72744F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12:14.128" v="1262" actId="403"/>
        <pc:sldMkLst>
          <pc:docMk/>
          <pc:sldMk cId="1540768402" sldId="278"/>
        </pc:sldMkLst>
        <pc:spChg chg="mod">
          <ac:chgData name="JUAN JOSE ARAGON AMADOR" userId="eb9d086d-b6f8-4747-ad84-c6e379e746fa" providerId="ADAL" clId="{5FAFC010-57EB-4D3A-ADA8-428D4C8A9DC1}" dt="2026-02-19T20:57:47.266" v="677" actId="20577"/>
          <ac:spMkLst>
            <pc:docMk/>
            <pc:sldMk cId="1540768402" sldId="278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0:57:44.041" v="675" actId="20577"/>
          <ac:spMkLst>
            <pc:docMk/>
            <pc:sldMk cId="1540768402" sldId="278"/>
            <ac:spMk id="19" creationId="{358FBBB9-F1E4-4303-BA7E-D5A8B89DAE08}"/>
          </ac:spMkLst>
        </pc:spChg>
        <pc:graphicFrameChg chg="add mod">
          <ac:chgData name="JUAN JOSE ARAGON AMADOR" userId="eb9d086d-b6f8-4747-ad84-c6e379e746fa" providerId="ADAL" clId="{5FAFC010-57EB-4D3A-ADA8-428D4C8A9DC1}" dt="2026-03-12T16:12:14.128" v="1262" actId="403"/>
          <ac:graphicFrameMkLst>
            <pc:docMk/>
            <pc:sldMk cId="1540768402" sldId="278"/>
            <ac:graphicFrameMk id="17" creationId="{55C8C41A-507C-4802-8C6B-2F067418157A}"/>
          </ac:graphicFrameMkLst>
        </pc:graphicFrameChg>
        <pc:graphicFrameChg chg="del">
          <ac:chgData name="JUAN JOSE ARAGON AMADOR" userId="eb9d086d-b6f8-4747-ad84-c6e379e746fa" providerId="ADAL" clId="{5FAFC010-57EB-4D3A-ADA8-428D4C8A9DC1}" dt="2026-02-19T20:57:40.795" v="673" actId="478"/>
          <ac:graphicFrameMkLst>
            <pc:docMk/>
            <pc:sldMk cId="1540768402" sldId="278"/>
            <ac:graphicFrameMk id="21" creationId="{55C8C41A-507C-4802-8C6B-2F067418157A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13:58.405" v="1283" actId="1076"/>
        <pc:sldMkLst>
          <pc:docMk/>
          <pc:sldMk cId="4037171843" sldId="279"/>
        </pc:sldMkLst>
        <pc:spChg chg="mod">
          <ac:chgData name="JUAN JOSE ARAGON AMADOR" userId="eb9d086d-b6f8-4747-ad84-c6e379e746fa" providerId="ADAL" clId="{5FAFC010-57EB-4D3A-ADA8-428D4C8A9DC1}" dt="2026-02-19T21:02:50.379" v="724" actId="20577"/>
          <ac:spMkLst>
            <pc:docMk/>
            <pc:sldMk cId="4037171843" sldId="279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1:02:47.826" v="722" actId="20577"/>
          <ac:spMkLst>
            <pc:docMk/>
            <pc:sldMk cId="4037171843" sldId="279"/>
            <ac:spMk id="20" creationId="{BA795155-8341-4E9C-8E4F-342893CD0B7C}"/>
          </ac:spMkLst>
        </pc:spChg>
        <pc:grpChg chg="mod">
          <ac:chgData name="JUAN JOSE ARAGON AMADOR" userId="eb9d086d-b6f8-4747-ad84-c6e379e746fa" providerId="ADAL" clId="{5FAFC010-57EB-4D3A-ADA8-428D4C8A9DC1}" dt="2026-03-12T16:12:50.858" v="1268" actId="1076"/>
          <ac:grpSpMkLst>
            <pc:docMk/>
            <pc:sldMk cId="4037171843" sldId="279"/>
            <ac:grpSpMk id="19" creationId="{F3C56B00-A61A-49B4-83E1-3B952B1229B8}"/>
          </ac:grpSpMkLst>
        </pc:grpChg>
        <pc:graphicFrameChg chg="add del mod">
          <ac:chgData name="JUAN JOSE ARAGON AMADOR" userId="eb9d086d-b6f8-4747-ad84-c6e379e746fa" providerId="ADAL" clId="{5FAFC010-57EB-4D3A-ADA8-428D4C8A9DC1}" dt="2026-03-12T16:12:37.796" v="1263" actId="478"/>
          <ac:graphicFrameMkLst>
            <pc:docMk/>
            <pc:sldMk cId="4037171843" sldId="279"/>
            <ac:graphicFrameMk id="17" creationId="{693C0838-8712-4C21-99F8-CBFBB606C305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6:13:58.405" v="1283" actId="1076"/>
          <ac:graphicFrameMkLst>
            <pc:docMk/>
            <pc:sldMk cId="4037171843" sldId="279"/>
            <ac:graphicFrameMk id="22" creationId="{693C0838-8712-4C21-99F8-CBFBB606C305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03T15:31:28.875" v="791" actId="403"/>
        <pc:sldMkLst>
          <pc:docMk/>
          <pc:sldMk cId="1893322698" sldId="280"/>
        </pc:sldMkLst>
        <pc:spChg chg="mod">
          <ac:chgData name="JUAN JOSE ARAGON AMADOR" userId="eb9d086d-b6f8-4747-ad84-c6e379e746fa" providerId="ADAL" clId="{5FAFC010-57EB-4D3A-ADA8-428D4C8A9DC1}" dt="2026-02-20T13:24:34.743" v="737" actId="20577"/>
          <ac:spMkLst>
            <pc:docMk/>
            <pc:sldMk cId="1893322698" sldId="280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20T13:24:30.550" v="735" actId="20577"/>
          <ac:spMkLst>
            <pc:docMk/>
            <pc:sldMk cId="1893322698" sldId="280"/>
            <ac:spMk id="19" creationId="{358FBBB9-F1E4-4303-BA7E-D5A8B89DAE08}"/>
          </ac:spMkLst>
        </pc:spChg>
        <pc:graphicFrameChg chg="add mod">
          <ac:chgData name="JUAN JOSE ARAGON AMADOR" userId="eb9d086d-b6f8-4747-ad84-c6e379e746fa" providerId="ADAL" clId="{5FAFC010-57EB-4D3A-ADA8-428D4C8A9DC1}" dt="2026-03-03T15:31:28.875" v="791" actId="403"/>
          <ac:graphicFrameMkLst>
            <pc:docMk/>
            <pc:sldMk cId="1893322698" sldId="280"/>
            <ac:graphicFrameMk id="17" creationId="{22D798B2-28B6-4D72-BA5B-D95E917F983E}"/>
          </ac:graphicFrameMkLst>
        </pc:graphicFrameChg>
        <pc:graphicFrameChg chg="del">
          <ac:chgData name="JUAN JOSE ARAGON AMADOR" userId="eb9d086d-b6f8-4747-ad84-c6e379e746fa" providerId="ADAL" clId="{5FAFC010-57EB-4D3A-ADA8-428D4C8A9DC1}" dt="2026-02-19T21:03:07.196" v="725" actId="478"/>
          <ac:graphicFrameMkLst>
            <pc:docMk/>
            <pc:sldMk cId="1893322698" sldId="280"/>
            <ac:graphicFrameMk id="21" creationId="{22D798B2-28B6-4D72-BA5B-D95E917F983E}"/>
          </ac:graphicFrameMkLst>
        </pc:graphicFrameChg>
      </pc:sldChg>
      <pc:sldChg chg="addSp delSp modSp mod">
        <pc:chgData name="JUAN JOSE ARAGON AMADOR" userId="eb9d086d-b6f8-4747-ad84-c6e379e746fa" providerId="ADAL" clId="{5FAFC010-57EB-4D3A-ADA8-428D4C8A9DC1}" dt="2026-03-12T16:15:19.509" v="1302" actId="1076"/>
        <pc:sldMkLst>
          <pc:docMk/>
          <pc:sldMk cId="1381491358" sldId="282"/>
        </pc:sldMkLst>
        <pc:spChg chg="mod">
          <ac:chgData name="JUAN JOSE ARAGON AMADOR" userId="eb9d086d-b6f8-4747-ad84-c6e379e746fa" providerId="ADAL" clId="{5FAFC010-57EB-4D3A-ADA8-428D4C8A9DC1}" dt="2026-02-20T13:24:48.134" v="739" actId="20577"/>
          <ac:spMkLst>
            <pc:docMk/>
            <pc:sldMk cId="1381491358" sldId="282"/>
            <ac:spMk id="16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20T13:27:37.670" v="763" actId="20577"/>
          <ac:spMkLst>
            <pc:docMk/>
            <pc:sldMk cId="1381491358" sldId="282"/>
            <ac:spMk id="20" creationId="{BA795155-8341-4E9C-8E4F-342893CD0B7C}"/>
          </ac:spMkLst>
        </pc:spChg>
        <pc:graphicFrameChg chg="add del mod">
          <ac:chgData name="JUAN JOSE ARAGON AMADOR" userId="eb9d086d-b6f8-4747-ad84-c6e379e746fa" providerId="ADAL" clId="{5FAFC010-57EB-4D3A-ADA8-428D4C8A9DC1}" dt="2026-03-12T16:14:22.006" v="1284" actId="478"/>
          <ac:graphicFrameMkLst>
            <pc:docMk/>
            <pc:sldMk cId="1381491358" sldId="282"/>
            <ac:graphicFrameMk id="17" creationId="{7C9AD516-BE3F-4D61-B216-F9C102D80590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3-12T16:15:19.509" v="1302" actId="1076"/>
          <ac:graphicFrameMkLst>
            <pc:docMk/>
            <pc:sldMk cId="1381491358" sldId="282"/>
            <ac:graphicFrameMk id="22" creationId="{7C9AD516-BE3F-4D61-B216-F9C102D80590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20:41:36.264" v="1305" actId="20577"/>
        <pc:sldMkLst>
          <pc:docMk/>
          <pc:sldMk cId="2345395902" sldId="284"/>
        </pc:sldMkLst>
        <pc:spChg chg="mod">
          <ac:chgData name="JUAN JOSE ARAGON AMADOR" userId="eb9d086d-b6f8-4747-ad84-c6e379e746fa" providerId="ADAL" clId="{5FAFC010-57EB-4D3A-ADA8-428D4C8A9DC1}" dt="2026-02-19T19:00:00.558" v="109" actId="1076"/>
          <ac:spMkLst>
            <pc:docMk/>
            <pc:sldMk cId="2345395902" sldId="284"/>
            <ac:spMk id="8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3-12T20:41:36.264" v="1305" actId="20577"/>
          <ac:spMkLst>
            <pc:docMk/>
            <pc:sldMk cId="2345395902" sldId="284"/>
            <ac:spMk id="18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8:59:38.384" v="96" actId="20577"/>
          <ac:spMkLst>
            <pc:docMk/>
            <pc:sldMk cId="2345395902" sldId="284"/>
            <ac:spMk id="19" creationId="{00000000-0000-0000-0000-000000000000}"/>
          </ac:spMkLst>
        </pc:spChg>
      </pc:sldChg>
      <pc:sldChg chg="modSp">
        <pc:chgData name="JUAN JOSE ARAGON AMADOR" userId="eb9d086d-b6f8-4747-ad84-c6e379e746fa" providerId="ADAL" clId="{5FAFC010-57EB-4D3A-ADA8-428D4C8A9DC1}" dt="2026-02-19T19:00:07.483" v="111" actId="20577"/>
        <pc:sldMkLst>
          <pc:docMk/>
          <pc:sldMk cId="3628906279" sldId="285"/>
        </pc:sldMkLst>
        <pc:spChg chg="mod">
          <ac:chgData name="JUAN JOSE ARAGON AMADOR" userId="eb9d086d-b6f8-4747-ad84-c6e379e746fa" providerId="ADAL" clId="{5FAFC010-57EB-4D3A-ADA8-428D4C8A9DC1}" dt="2026-02-19T19:00:07.483" v="111" actId="20577"/>
          <ac:spMkLst>
            <pc:docMk/>
            <pc:sldMk cId="3628906279" sldId="285"/>
            <ac:spMk id="42" creationId="{89B166CF-EFBC-4F4B-8445-CF12ADF850B0}"/>
          </ac:spMkLst>
        </pc:spChg>
      </pc:sldChg>
      <pc:sldChg chg="addSp delSp modSp">
        <pc:chgData name="JUAN JOSE ARAGON AMADOR" userId="eb9d086d-b6f8-4747-ad84-c6e379e746fa" providerId="ADAL" clId="{5FAFC010-57EB-4D3A-ADA8-428D4C8A9DC1}" dt="2026-03-12T16:01:31.286" v="1160"/>
        <pc:sldMkLst>
          <pc:docMk/>
          <pc:sldMk cId="1198638927" sldId="287"/>
        </pc:sldMkLst>
        <pc:spChg chg="mod">
          <ac:chgData name="JUAN JOSE ARAGON AMADOR" userId="eb9d086d-b6f8-4747-ad84-c6e379e746fa" providerId="ADAL" clId="{5FAFC010-57EB-4D3A-ADA8-428D4C8A9DC1}" dt="2026-02-19T20:27:29.693" v="552" actId="20577"/>
          <ac:spMkLst>
            <pc:docMk/>
            <pc:sldMk cId="1198638927" sldId="287"/>
            <ac:spMk id="12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0:27:25.271" v="550" actId="20577"/>
          <ac:spMkLst>
            <pc:docMk/>
            <pc:sldMk cId="1198638927" sldId="287"/>
            <ac:spMk id="16" creationId="{00000000-0000-0000-0000-000000000000}"/>
          </ac:spMkLst>
        </pc:spChg>
        <pc:graphicFrameChg chg="add del">
          <ac:chgData name="JUAN JOSE ARAGON AMADOR" userId="eb9d086d-b6f8-4747-ad84-c6e379e746fa" providerId="ADAL" clId="{5FAFC010-57EB-4D3A-ADA8-428D4C8A9DC1}" dt="2026-02-19T19:56:58.294" v="414"/>
          <ac:graphicFrameMkLst>
            <pc:docMk/>
            <pc:sldMk cId="1198638927" sldId="287"/>
            <ac:graphicFrameMk id="2" creationId="{725850B9-C7F2-4248-92BD-22139A1697E3}"/>
          </ac:graphicFrameMkLst>
        </pc:graphicFrameChg>
        <pc:graphicFrameChg chg="add del mod modGraphic">
          <ac:chgData name="JUAN JOSE ARAGON AMADOR" userId="eb9d086d-b6f8-4747-ad84-c6e379e746fa" providerId="ADAL" clId="{5FAFC010-57EB-4D3A-ADA8-428D4C8A9DC1}" dt="2026-03-12T16:01:31.286" v="1160"/>
          <ac:graphicFrameMkLst>
            <pc:docMk/>
            <pc:sldMk cId="1198638927" sldId="287"/>
            <ac:graphicFrameMk id="3" creationId="{BF71BC09-421E-465C-B33B-138E4817F539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2-19T19:57:20.428" v="420"/>
          <ac:graphicFrameMkLst>
            <pc:docMk/>
            <pc:sldMk cId="1198638927" sldId="287"/>
            <ac:graphicFrameMk id="4" creationId="{D3AD9F00-9490-456A-A777-07493ACDFC29}"/>
          </ac:graphicFrameMkLst>
        </pc:graphicFrameChg>
        <pc:graphicFrameChg chg="add del mod">
          <ac:chgData name="JUAN JOSE ARAGON AMADOR" userId="eb9d086d-b6f8-4747-ad84-c6e379e746fa" providerId="ADAL" clId="{5FAFC010-57EB-4D3A-ADA8-428D4C8A9DC1}" dt="2026-02-19T20:02:16.388" v="451"/>
          <ac:graphicFrameMkLst>
            <pc:docMk/>
            <pc:sldMk cId="1198638927" sldId="287"/>
            <ac:graphicFrameMk id="5" creationId="{8143385A-7156-49BD-BD40-A9E175377F74}"/>
          </ac:graphicFrameMkLst>
        </pc:graphicFrameChg>
      </pc:sldChg>
      <pc:sldChg chg="modSp">
        <pc:chgData name="JUAN JOSE ARAGON AMADOR" userId="eb9d086d-b6f8-4747-ad84-c6e379e746fa" providerId="ADAL" clId="{5FAFC010-57EB-4D3A-ADA8-428D4C8A9DC1}" dt="2026-03-12T16:04:15.062" v="1197" actId="207"/>
        <pc:sldMkLst>
          <pc:docMk/>
          <pc:sldMk cId="4183771355" sldId="288"/>
        </pc:sldMkLst>
        <pc:spChg chg="mod">
          <ac:chgData name="JUAN JOSE ARAGON AMADOR" userId="eb9d086d-b6f8-4747-ad84-c6e379e746fa" providerId="ADAL" clId="{5FAFC010-57EB-4D3A-ADA8-428D4C8A9DC1}" dt="2026-02-19T20:30:47.676" v="571" actId="20577"/>
          <ac:spMkLst>
            <pc:docMk/>
            <pc:sldMk cId="4183771355" sldId="288"/>
            <ac:spMk id="12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20:30:44.739" v="569" actId="20577"/>
          <ac:spMkLst>
            <pc:docMk/>
            <pc:sldMk cId="4183771355" sldId="288"/>
            <ac:spMk id="16" creationId="{00000000-0000-0000-0000-000000000000}"/>
          </ac:spMkLst>
        </pc:spChg>
        <pc:graphicFrameChg chg="mod modGraphic">
          <ac:chgData name="JUAN JOSE ARAGON AMADOR" userId="eb9d086d-b6f8-4747-ad84-c6e379e746fa" providerId="ADAL" clId="{5FAFC010-57EB-4D3A-ADA8-428D4C8A9DC1}" dt="2026-03-12T16:04:15.062" v="1197" actId="207"/>
          <ac:graphicFrameMkLst>
            <pc:docMk/>
            <pc:sldMk cId="4183771355" sldId="288"/>
            <ac:graphicFrameMk id="3" creationId="{BF71BC09-421E-465C-B33B-138E4817F539}"/>
          </ac:graphicFrameMkLst>
        </pc:graphicFrameChg>
      </pc:sldChg>
      <pc:sldChg chg="modSp mod">
        <pc:chgData name="JUAN JOSE ARAGON AMADOR" userId="eb9d086d-b6f8-4747-ad84-c6e379e746fa" providerId="ADAL" clId="{5FAFC010-57EB-4D3A-ADA8-428D4C8A9DC1}" dt="2026-03-12T15:52:02.540" v="1085" actId="27918"/>
        <pc:sldMkLst>
          <pc:docMk/>
          <pc:sldMk cId="465959989" sldId="289"/>
        </pc:sldMkLst>
        <pc:spChg chg="mod">
          <ac:chgData name="JUAN JOSE ARAGON AMADOR" userId="eb9d086d-b6f8-4747-ad84-c6e379e746fa" providerId="ADAL" clId="{5FAFC010-57EB-4D3A-ADA8-428D4C8A9DC1}" dt="2026-02-19T19:33:12.799" v="358" actId="20577"/>
          <ac:spMkLst>
            <pc:docMk/>
            <pc:sldMk cId="465959989" sldId="289"/>
            <ac:spMk id="13" creationId="{00000000-0000-0000-0000-000000000000}"/>
          </ac:spMkLst>
        </pc:spChg>
        <pc:spChg chg="mod">
          <ac:chgData name="JUAN JOSE ARAGON AMADOR" userId="eb9d086d-b6f8-4747-ad84-c6e379e746fa" providerId="ADAL" clId="{5FAFC010-57EB-4D3A-ADA8-428D4C8A9DC1}" dt="2026-02-19T19:33:16.481" v="360" actId="20577"/>
          <ac:spMkLst>
            <pc:docMk/>
            <pc:sldMk cId="465959989" sldId="289"/>
            <ac:spMk id="18" creationId="{00000000-0000-0000-0000-000000000000}"/>
          </ac:spMkLst>
        </pc:spChg>
      </pc:sldChg>
    </pc:docChg>
  </pc:docChgLst>
  <pc:docChgLst>
    <pc:chgData name="Anyelo Rafael Tilano Algarin" userId="9587987b-9b0b-43a6-b655-173a217b3bbd" providerId="ADAL" clId="{1566CF65-595A-43EB-9543-4E23D41EF536}"/>
  </pc:docChgLst>
  <pc:docChgLst>
    <pc:chgData name="SERGIO LUIS RODRIGUEZ CABANA" userId="6aaacce7-54f0-48fc-b95e-3a011c9ce65b" providerId="ADAL" clId="{18D60E86-8EBC-4953-8B34-0CB00C5020DE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Gr&#225;ficas%20Perdidos%20y%20Retirados%202010%20-%202025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530/Informes/Informe%20Perdidos%20y%20Retirados%20por%20Departamento%202025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82216358376559E-2"/>
          <c:y val="0.20206990039903816"/>
          <c:w val="0.88821054192207383"/>
          <c:h val="0.6752788210977549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3568984467897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D-4460-82E9-2A014FCC3C95}"/>
                </c:ext>
              </c:extLst>
            </c:dLbl>
            <c:dLbl>
              <c:idx val="1"/>
              <c:layout>
                <c:manualLayout>
                  <c:x val="-2.276787819493039E-2"/>
                  <c:y val="-3.7699775917128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D-4460-82E9-2A014FCC3C95}"/>
                </c:ext>
              </c:extLst>
            </c:dLbl>
            <c:dLbl>
              <c:idx val="2"/>
              <c:layout>
                <c:manualLayout>
                  <c:x val="-2.8274906974034085E-2"/>
                  <c:y val="-4.01850195385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D-4460-82E9-2A014FCC3C95}"/>
                </c:ext>
              </c:extLst>
            </c:dLbl>
            <c:dLbl>
              <c:idx val="3"/>
              <c:layout>
                <c:manualLayout>
                  <c:x val="-2.762110991563297E-2"/>
                  <c:y val="-3.2158074018382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D-4460-82E9-2A014FCC3C95}"/>
                </c:ext>
              </c:extLst>
            </c:dLbl>
            <c:dLbl>
              <c:idx val="4"/>
              <c:layout>
                <c:manualLayout>
                  <c:x val="-2.4867595526081147E-2"/>
                  <c:y val="-3.8012681787254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D-4460-82E9-2A014FCC3C95}"/>
                </c:ext>
              </c:extLst>
            </c:dLbl>
            <c:dLbl>
              <c:idx val="5"/>
              <c:layout>
                <c:manualLayout>
                  <c:x val="-2.9907371624632743E-2"/>
                  <c:y val="-3.215809700786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D-4460-82E9-2A014FCC3C95}"/>
                </c:ext>
              </c:extLst>
            </c:dLbl>
            <c:dLbl>
              <c:idx val="6"/>
              <c:layout>
                <c:manualLayout>
                  <c:x val="-2.6898149779258123E-2"/>
                  <c:y val="-3.0556950923091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D-4460-82E9-2A014FCC3C95}"/>
                </c:ext>
              </c:extLst>
            </c:dLbl>
            <c:dLbl>
              <c:idx val="7"/>
              <c:layout>
                <c:manualLayout>
                  <c:x val="-2.6244352720857161E-2"/>
                  <c:y val="-4.018501953851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AD-4460-82E9-2A014FCC3C95}"/>
                </c:ext>
              </c:extLst>
            </c:dLbl>
            <c:dLbl>
              <c:idx val="10"/>
              <c:layout>
                <c:manualLayout>
                  <c:x val="-2.5336423828315656E-2"/>
                  <c:y val="-3.540486411365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AD-4460-82E9-2A014FCC3C95}"/>
                </c:ext>
              </c:extLst>
            </c:dLbl>
            <c:dLbl>
              <c:idx val="12"/>
              <c:layout>
                <c:manualLayout>
                  <c:x val="-2.6327066558621944E-2"/>
                  <c:y val="3.3364493461363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AD-4460-82E9-2A014FCC3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Hoja1!$A$20:$A$35</c:f>
              <c:strCache>
                <c:ptCount val="16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  <c:pt idx="14">
                  <c:v>2024-2</c:v>
                </c:pt>
                <c:pt idx="15">
                  <c:v>2025-2</c:v>
                </c:pt>
              </c:strCache>
            </c:strRef>
          </c:cat>
          <c:val>
            <c:numRef>
              <c:f>Hoja1!$B$20:$B$35</c:f>
              <c:numCache>
                <c:formatCode>0.0%</c:formatCode>
                <c:ptCount val="16"/>
                <c:pt idx="0">
                  <c:v>9.0043174433613746E-2</c:v>
                </c:pt>
                <c:pt idx="1">
                  <c:v>8.9720458848424098E-2</c:v>
                </c:pt>
                <c:pt idx="2">
                  <c:v>7.6365289291976016E-2</c:v>
                </c:pt>
                <c:pt idx="3">
                  <c:v>7.8272207267833113E-2</c:v>
                </c:pt>
                <c:pt idx="4">
                  <c:v>6.8137769522732775E-2</c:v>
                </c:pt>
                <c:pt idx="5">
                  <c:v>6.4929502052471888E-2</c:v>
                </c:pt>
                <c:pt idx="6">
                  <c:v>7.0999999999999994E-2</c:v>
                </c:pt>
                <c:pt idx="7">
                  <c:v>6.4885325544312478E-2</c:v>
                </c:pt>
                <c:pt idx="8">
                  <c:v>0.06</c:v>
                </c:pt>
                <c:pt idx="9">
                  <c:v>5.9000000000000004E-2</c:v>
                </c:pt>
                <c:pt idx="10">
                  <c:v>3.6916987424225896E-2</c:v>
                </c:pt>
                <c:pt idx="11">
                  <c:v>5.0664534825622068E-2</c:v>
                </c:pt>
                <c:pt idx="12">
                  <c:v>5.3999999999999999E-2</c:v>
                </c:pt>
                <c:pt idx="13">
                  <c:v>5.4860535497426602E-2</c:v>
                </c:pt>
                <c:pt idx="14">
                  <c:v>4.7658192316946027E-2</c:v>
                </c:pt>
                <c:pt idx="15">
                  <c:v>4.8664525399374499E-2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FAD-4460-82E9-2A014FCC3C9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641811029455632E-2"/>
                  <c:y val="-3.3348099278762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AD-4460-82E9-2A014FCC3C95}"/>
                </c:ext>
              </c:extLst>
            </c:dLbl>
            <c:dLbl>
              <c:idx val="1"/>
              <c:layout>
                <c:manualLayout>
                  <c:x val="-3.2474341636335571E-2"/>
                  <c:y val="3.3084071877941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AD-4460-82E9-2A014FCC3C95}"/>
                </c:ext>
              </c:extLst>
            </c:dLbl>
            <c:dLbl>
              <c:idx val="2"/>
              <c:layout>
                <c:manualLayout>
                  <c:x val="-2.6759715217232229E-2"/>
                  <c:y val="1.8172610149617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AD-4460-82E9-2A014FCC3C95}"/>
                </c:ext>
              </c:extLst>
            </c:dLbl>
            <c:dLbl>
              <c:idx val="3"/>
              <c:layout>
                <c:manualLayout>
                  <c:x val="-3.8635164215981281E-2"/>
                  <c:y val="2.3805468703007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AD-4460-82E9-2A014FCC3C95}"/>
                </c:ext>
              </c:extLst>
            </c:dLbl>
            <c:dLbl>
              <c:idx val="4"/>
              <c:layout>
                <c:manualLayout>
                  <c:x val="-2.599105582042633E-2"/>
                  <c:y val="4.1445894278697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AD-4460-82E9-2A014FCC3C95}"/>
                </c:ext>
              </c:extLst>
            </c:dLbl>
            <c:dLbl>
              <c:idx val="5"/>
              <c:layout>
                <c:manualLayout>
                  <c:x val="-3.8635164215981205E-2"/>
                  <c:y val="2.100728782903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AD-4460-82E9-2A014FCC3C95}"/>
                </c:ext>
              </c:extLst>
            </c:dLbl>
            <c:dLbl>
              <c:idx val="6"/>
              <c:layout>
                <c:manualLayout>
                  <c:x val="-2.8913527181469167E-2"/>
                  <c:y val="3.3396977748067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AD-4460-82E9-2A014FCC3C95}"/>
                </c:ext>
              </c:extLst>
            </c:dLbl>
            <c:dLbl>
              <c:idx val="7"/>
              <c:layout>
                <c:manualLayout>
                  <c:x val="-2.9083507912288642E-2"/>
                  <c:y val="1.879842188986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AD-4460-82E9-2A014FCC3C95}"/>
                </c:ext>
              </c:extLst>
            </c:dLbl>
            <c:dLbl>
              <c:idx val="8"/>
              <c:layout>
                <c:manualLayout>
                  <c:x val="-3.1523584714351086E-2"/>
                  <c:y val="2.655059909591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AD-4460-82E9-2A014FCC3C95}"/>
                </c:ext>
              </c:extLst>
            </c:dLbl>
            <c:dLbl>
              <c:idx val="9"/>
              <c:layout>
                <c:manualLayout>
                  <c:x val="-2.9976794492842199E-2"/>
                  <c:y val="3.171355436337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AD-4460-82E9-2A014FCC3C95}"/>
                </c:ext>
              </c:extLst>
            </c:dLbl>
            <c:dLbl>
              <c:idx val="10"/>
              <c:layout>
                <c:manualLayout>
                  <c:x val="-2.5336423828315656E-2"/>
                  <c:y val="2.655059909591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AD-4460-82E9-2A014FCC3C95}"/>
                </c:ext>
              </c:extLst>
            </c:dLbl>
            <c:dLbl>
              <c:idx val="11"/>
              <c:layout>
                <c:manualLayout>
                  <c:x val="-2.0820037779518397E-2"/>
                  <c:y val="2.5908762597200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AD-4460-82E9-2A014FCC3C95}"/>
                </c:ext>
              </c:extLst>
            </c:dLbl>
            <c:dLbl>
              <c:idx val="12"/>
              <c:layout>
                <c:manualLayout>
                  <c:x val="-2.7548586249231195E-2"/>
                  <c:y val="-4.3709368957506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AD-4460-82E9-2A014FCC3C95}"/>
                </c:ext>
              </c:extLst>
            </c:dLbl>
            <c:dLbl>
              <c:idx val="13"/>
              <c:layout>
                <c:manualLayout>
                  <c:x val="-2.4842618049011056E-2"/>
                  <c:y val="3.6235680865393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FAD-4460-82E9-2A014FCC3C95}"/>
                </c:ext>
              </c:extLst>
            </c:dLbl>
            <c:spPr>
              <a:solidFill>
                <a:schemeClr val="accent4">
                  <a:lumMod val="75000"/>
                  <a:alpha val="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Hoja1!$A$20:$A$35</c:f>
              <c:strCache>
                <c:ptCount val="16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  <c:pt idx="14">
                  <c:v>2024-2</c:v>
                </c:pt>
                <c:pt idx="15">
                  <c:v>2025-2</c:v>
                </c:pt>
              </c:strCache>
            </c:strRef>
          </c:cat>
          <c:val>
            <c:numRef>
              <c:f>Hoja1!$C$20:$C$35</c:f>
              <c:numCache>
                <c:formatCode>0.0%</c:formatCode>
                <c:ptCount val="16"/>
                <c:pt idx="0">
                  <c:v>9.5549606489402389E-2</c:v>
                </c:pt>
                <c:pt idx="1">
                  <c:v>8.418669168944555E-2</c:v>
                </c:pt>
                <c:pt idx="2">
                  <c:v>6.700729042551043E-2</c:v>
                </c:pt>
                <c:pt idx="3">
                  <c:v>6.4102816430160012E-2</c:v>
                </c:pt>
                <c:pt idx="4">
                  <c:v>6.5063515732648791E-2</c:v>
                </c:pt>
                <c:pt idx="5">
                  <c:v>6.3732370830826821E-2</c:v>
                </c:pt>
                <c:pt idx="6">
                  <c:v>5.8999999999999997E-2</c:v>
                </c:pt>
                <c:pt idx="7">
                  <c:v>5.6097114965326128E-2</c:v>
                </c:pt>
                <c:pt idx="8">
                  <c:v>5.7000000000000002E-2</c:v>
                </c:pt>
                <c:pt idx="9">
                  <c:v>4.8000000000000001E-2</c:v>
                </c:pt>
                <c:pt idx="10">
                  <c:v>3.2170004826254824E-2</c:v>
                </c:pt>
                <c:pt idx="11">
                  <c:v>4.0111269204329267E-2</c:v>
                </c:pt>
                <c:pt idx="12">
                  <c:v>5.6000000000000001E-2</c:v>
                </c:pt>
                <c:pt idx="13">
                  <c:v>5.2024705796359913E-2</c:v>
                </c:pt>
                <c:pt idx="14">
                  <c:v>4.3660000383487045E-2</c:v>
                </c:pt>
                <c:pt idx="15">
                  <c:v>4.0043816942551103E-2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FAD-4460-82E9-2A014FCC3C9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Repitencia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0406245651950004E-2"/>
                  <c:y val="-3.537752078342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FAD-4460-82E9-2A014FCC3C95}"/>
                </c:ext>
              </c:extLst>
            </c:dLbl>
            <c:dLbl>
              <c:idx val="10"/>
              <c:layout>
                <c:manualLayout>
                  <c:x val="-2.5336423828315656E-2"/>
                  <c:y val="-4.314929701485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FAD-4460-82E9-2A014FCC3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Hoja1!$A$20:$A$35</c:f>
              <c:strCache>
                <c:ptCount val="16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  <c:pt idx="14">
                  <c:v>2024-2</c:v>
                </c:pt>
                <c:pt idx="15">
                  <c:v>2025-2</c:v>
                </c:pt>
              </c:strCache>
            </c:strRef>
          </c:cat>
          <c:val>
            <c:numRef>
              <c:f>Hoja1!$D$20:$D$35</c:f>
              <c:numCache>
                <c:formatCode>0.0%</c:formatCode>
                <c:ptCount val="16"/>
                <c:pt idx="0">
                  <c:v>0.17698919103882771</c:v>
                </c:pt>
                <c:pt idx="1">
                  <c:v>0.16635388193056178</c:v>
                </c:pt>
                <c:pt idx="2">
                  <c:v>0.1382555485994709</c:v>
                </c:pt>
                <c:pt idx="3">
                  <c:v>0.13735755476391978</c:v>
                </c:pt>
                <c:pt idx="4">
                  <c:v>0.12876800241605163</c:v>
                </c:pt>
                <c:pt idx="5">
                  <c:v>0.12452376178062964</c:v>
                </c:pt>
                <c:pt idx="6">
                  <c:v>0.125</c:v>
                </c:pt>
                <c:pt idx="7">
                  <c:v>0.11734256094301669</c:v>
                </c:pt>
                <c:pt idx="8">
                  <c:v>0.114</c:v>
                </c:pt>
                <c:pt idx="9">
                  <c:v>0.105</c:v>
                </c:pt>
                <c:pt idx="10">
                  <c:v>6.7899372586872592E-2</c:v>
                </c:pt>
                <c:pt idx="11">
                  <c:v>8.8743585234448696E-2</c:v>
                </c:pt>
                <c:pt idx="12">
                  <c:v>0.108</c:v>
                </c:pt>
                <c:pt idx="13">
                  <c:v>0.10403113807470214</c:v>
                </c:pt>
                <c:pt idx="14">
                  <c:v>8.9237436005598914E-2</c:v>
                </c:pt>
                <c:pt idx="15">
                  <c:v>8.6761603375527394E-2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5FAD-4460-82E9-2A014FCC3C9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78672"/>
        <c:axId val="267129504"/>
      </c:lineChart>
      <c:catAx>
        <c:axId val="26537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7129504"/>
        <c:crosses val="autoZero"/>
        <c:auto val="1"/>
        <c:lblAlgn val="ctr"/>
        <c:lblOffset val="100"/>
        <c:tickMarkSkip val="1"/>
        <c:noMultiLvlLbl val="0"/>
      </c:catAx>
      <c:valAx>
        <c:axId val="267129504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378672"/>
        <c:crosses val="autoZero"/>
        <c:crossBetween val="between"/>
        <c:majorUnit val="3.0000000000000006E-2"/>
      </c:valAx>
      <c:sp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'Retirados&lt;10%'!$B$6:$B$32</c:f>
              <c:strCache>
                <c:ptCount val="27"/>
                <c:pt idx="0">
                  <c:v>Dpto. Ing. Civil y Ambiental</c:v>
                </c:pt>
                <c:pt idx="1">
                  <c:v>Dpto. Ingeniería Industrial</c:v>
                </c:pt>
                <c:pt idx="2">
                  <c:v>Dpto. Historia y Cs. Sociales</c:v>
                </c:pt>
                <c:pt idx="3">
                  <c:v>Dpto. Derecho</c:v>
                </c:pt>
                <c:pt idx="4">
                  <c:v>Dpto. Física</c:v>
                </c:pt>
                <c:pt idx="5">
                  <c:v>Dpto. Ingeniería Mecánica</c:v>
                </c:pt>
                <c:pt idx="6">
                  <c:v>Dpto.Ing Eléctrica-Electrónica</c:v>
                </c:pt>
                <c:pt idx="7">
                  <c:v>Dpto. Ingeniería de Sistemas</c:v>
                </c:pt>
                <c:pt idx="8">
                  <c:v>Dpto. de Economía</c:v>
                </c:pt>
                <c:pt idx="9">
                  <c:v>Dpto. Lenguas Extranjeras</c:v>
                </c:pt>
                <c:pt idx="10">
                  <c:v>Dpto. Finanzas y Contaduría</c:v>
                </c:pt>
                <c:pt idx="11">
                  <c:v>Dpto. Química y Biología</c:v>
                </c:pt>
                <c:pt idx="12">
                  <c:v>Dpto. Música</c:v>
                </c:pt>
                <c:pt idx="13">
                  <c:v>Dpto. Arquitectura y Urbanismo</c:v>
                </c:pt>
                <c:pt idx="14">
                  <c:v>Dpto. Español</c:v>
                </c:pt>
                <c:pt idx="15">
                  <c:v>Dpto. Diseño</c:v>
                </c:pt>
                <c:pt idx="16">
                  <c:v>Dpto. Cs Politica y Rel Intern</c:v>
                </c:pt>
                <c:pt idx="17">
                  <c:v>Dpto. Humanidades y Filosofía</c:v>
                </c:pt>
                <c:pt idx="18">
                  <c:v>Dpto. Psicología</c:v>
                </c:pt>
                <c:pt idx="19">
                  <c:v>Dpto. Educación</c:v>
                </c:pt>
                <c:pt idx="20">
                  <c:v>Dpto. Emprendim y Management</c:v>
                </c:pt>
                <c:pt idx="21">
                  <c:v>Dpto. Comunicación Social</c:v>
                </c:pt>
                <c:pt idx="22">
                  <c:v>Dpto. Medicina</c:v>
                </c:pt>
                <c:pt idx="23">
                  <c:v>Dpto. Mercadeo y Neg. Internac</c:v>
                </c:pt>
                <c:pt idx="24">
                  <c:v>Dpto. Salud Pública</c:v>
                </c:pt>
                <c:pt idx="25">
                  <c:v>Dpto. Enfermería</c:v>
                </c:pt>
                <c:pt idx="26">
                  <c:v>Dpto. Odontología</c:v>
                </c:pt>
              </c:strCache>
            </c:strRef>
          </c:cat>
          <c:val>
            <c:numRef>
              <c:f>'Retirados&lt;10%'!$H$6:$H$32</c:f>
              <c:numCache>
                <c:formatCode>0.0%</c:formatCode>
                <c:ptCount val="27"/>
                <c:pt idx="0">
                  <c:v>8.8213491475166786E-2</c:v>
                </c:pt>
                <c:pt idx="1">
                  <c:v>7.1024189397838389E-2</c:v>
                </c:pt>
                <c:pt idx="2">
                  <c:v>6.6120906801007559E-2</c:v>
                </c:pt>
                <c:pt idx="3">
                  <c:v>6.1389841071985037E-2</c:v>
                </c:pt>
                <c:pt idx="4">
                  <c:v>5.8186738836265232E-2</c:v>
                </c:pt>
                <c:pt idx="5">
                  <c:v>4.9046321525885561E-2</c:v>
                </c:pt>
                <c:pt idx="6">
                  <c:v>4.1904761904761903E-2</c:v>
                </c:pt>
                <c:pt idx="7">
                  <c:v>4.1821946169772257E-2</c:v>
                </c:pt>
                <c:pt idx="8">
                  <c:v>3.1666666666666669E-2</c:v>
                </c:pt>
                <c:pt idx="9">
                  <c:v>3.1333196805242679E-2</c:v>
                </c:pt>
                <c:pt idx="10">
                  <c:v>3.073967339097022E-2</c:v>
                </c:pt>
                <c:pt idx="11">
                  <c:v>3.036303630363036E-2</c:v>
                </c:pt>
                <c:pt idx="12">
                  <c:v>2.976190476190476E-2</c:v>
                </c:pt>
                <c:pt idx="13">
                  <c:v>2.9250457038391221E-2</c:v>
                </c:pt>
                <c:pt idx="14">
                  <c:v>2.7411167512690359E-2</c:v>
                </c:pt>
                <c:pt idx="15">
                  <c:v>2.7043269230769228E-2</c:v>
                </c:pt>
                <c:pt idx="16">
                  <c:v>2.603742880390561E-2</c:v>
                </c:pt>
                <c:pt idx="17">
                  <c:v>2.43562978427279E-2</c:v>
                </c:pt>
                <c:pt idx="18">
                  <c:v>2.1889400921658989E-2</c:v>
                </c:pt>
                <c:pt idx="19">
                  <c:v>2.118003025718608E-2</c:v>
                </c:pt>
                <c:pt idx="20">
                  <c:v>1.527224435590969E-2</c:v>
                </c:pt>
                <c:pt idx="21">
                  <c:v>1.3661202185792349E-2</c:v>
                </c:pt>
                <c:pt idx="22">
                  <c:v>1.0812696198116501E-2</c:v>
                </c:pt>
                <c:pt idx="23">
                  <c:v>1.012829169480081E-2</c:v>
                </c:pt>
                <c:pt idx="24">
                  <c:v>6.2197650310988253E-3</c:v>
                </c:pt>
                <c:pt idx="25">
                  <c:v>4.140786749482402E-3</c:v>
                </c:pt>
                <c:pt idx="26">
                  <c:v>1.2091898428053199E-3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9-4913-82A2-43B51EDD5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3970854640919"/>
          <c:y val="0.12513117572958654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'Repitencia&lt;10%'!$B$6:$B$26</c:f>
              <c:strCache>
                <c:ptCount val="21"/>
                <c:pt idx="0">
                  <c:v>Dpto. Odontología</c:v>
                </c:pt>
                <c:pt idx="1">
                  <c:v>Dpto. Lenguas Extranjeras</c:v>
                </c:pt>
                <c:pt idx="2">
                  <c:v>Dpto.Ing Eléctrica-Electrónica</c:v>
                </c:pt>
                <c:pt idx="3">
                  <c:v>Dpto. Ingeniería de Sistemas</c:v>
                </c:pt>
                <c:pt idx="4">
                  <c:v>Dpto. Finanzas y Contaduría</c:v>
                </c:pt>
                <c:pt idx="5">
                  <c:v>Dpto. Química y Biología</c:v>
                </c:pt>
                <c:pt idx="6">
                  <c:v>Dpto. Medicina</c:v>
                </c:pt>
                <c:pt idx="7">
                  <c:v>Dpto. Música</c:v>
                </c:pt>
                <c:pt idx="8">
                  <c:v>Dpto. Arquitectura y Urbanismo</c:v>
                </c:pt>
                <c:pt idx="9">
                  <c:v>Dpto. Español</c:v>
                </c:pt>
                <c:pt idx="10">
                  <c:v>Dpto. de Economía</c:v>
                </c:pt>
                <c:pt idx="11">
                  <c:v>Dpto. Educación</c:v>
                </c:pt>
                <c:pt idx="12">
                  <c:v>Dpto. Psicología</c:v>
                </c:pt>
                <c:pt idx="13">
                  <c:v>Dpto. Humanidades y Filosofía</c:v>
                </c:pt>
                <c:pt idx="14">
                  <c:v>Dpto. Diseño</c:v>
                </c:pt>
                <c:pt idx="15">
                  <c:v>Dpto. Cs Politica y Rel Intern</c:v>
                </c:pt>
                <c:pt idx="16">
                  <c:v>Dpto. Emprendim y Management</c:v>
                </c:pt>
                <c:pt idx="17">
                  <c:v>Dpto. Comunicación Social</c:v>
                </c:pt>
                <c:pt idx="18">
                  <c:v>Dpto. Mercadeo y Neg. Internac</c:v>
                </c:pt>
                <c:pt idx="19">
                  <c:v>Dpto. Salud Pública</c:v>
                </c:pt>
                <c:pt idx="20">
                  <c:v>Dpto. Enfermería</c:v>
                </c:pt>
              </c:strCache>
            </c:strRef>
          </c:cat>
          <c:val>
            <c:numRef>
              <c:f>'Repitencia&lt;10%'!$J$6:$J$26</c:f>
              <c:numCache>
                <c:formatCode>0.0%</c:formatCode>
                <c:ptCount val="21"/>
                <c:pt idx="0">
                  <c:v>9.5525997581620309E-2</c:v>
                </c:pt>
                <c:pt idx="1">
                  <c:v>8.9698955560106486E-2</c:v>
                </c:pt>
                <c:pt idx="2">
                  <c:v>8.8571428571428565E-2</c:v>
                </c:pt>
                <c:pt idx="3">
                  <c:v>7.8674948240165632E-2</c:v>
                </c:pt>
                <c:pt idx="4">
                  <c:v>7.492795389048991E-2</c:v>
                </c:pt>
                <c:pt idx="5">
                  <c:v>7.1947194719471946E-2</c:v>
                </c:pt>
                <c:pt idx="6">
                  <c:v>6.8364143704220434E-2</c:v>
                </c:pt>
                <c:pt idx="7">
                  <c:v>6.7460317460317457E-2</c:v>
                </c:pt>
                <c:pt idx="8">
                  <c:v>6.3985374771480807E-2</c:v>
                </c:pt>
                <c:pt idx="9">
                  <c:v>5.4822335025380711E-2</c:v>
                </c:pt>
                <c:pt idx="10">
                  <c:v>5.0833333333333328E-2</c:v>
                </c:pt>
                <c:pt idx="11">
                  <c:v>4.6898638426626317E-2</c:v>
                </c:pt>
                <c:pt idx="12">
                  <c:v>4.4162826420890942E-2</c:v>
                </c:pt>
                <c:pt idx="13">
                  <c:v>4.3841336116910233E-2</c:v>
                </c:pt>
                <c:pt idx="14">
                  <c:v>4.3269230769230768E-2</c:v>
                </c:pt>
                <c:pt idx="15">
                  <c:v>4.231082180634662E-2</c:v>
                </c:pt>
                <c:pt idx="16">
                  <c:v>2.9216467463479411E-2</c:v>
                </c:pt>
                <c:pt idx="17">
                  <c:v>2.2540983606557381E-2</c:v>
                </c:pt>
                <c:pt idx="18">
                  <c:v>2.025658338960162E-2</c:v>
                </c:pt>
                <c:pt idx="19">
                  <c:v>1.4512785072563931E-2</c:v>
                </c:pt>
                <c:pt idx="20">
                  <c:v>6.2111801242236021E-3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C-4F0A-A1B6-6C491A46F5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5782217336544821"/>
          <c:w val="0.69476607423461068"/>
          <c:h val="0.790983295637920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'Perdidos_10%-20%'!$B$6:$B$7</c:f>
              <c:strCache>
                <c:ptCount val="2"/>
                <c:pt idx="0">
                  <c:v>Dpto. Ingeniería Industrial</c:v>
                </c:pt>
                <c:pt idx="1">
                  <c:v>Dpto. Ingeniería Mecánica</c:v>
                </c:pt>
              </c:strCache>
            </c:strRef>
          </c:cat>
          <c:val>
            <c:numRef>
              <c:f>'Perdidos_10%-20%'!$F$6:$F$7</c:f>
              <c:numCache>
                <c:formatCode>0.0%</c:formatCode>
                <c:ptCount val="2"/>
                <c:pt idx="0">
                  <c:v>0.1135105204872647</c:v>
                </c:pt>
                <c:pt idx="1">
                  <c:v>0.105062082139446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5-4672-B40F-C5903D756B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9553090139556365E-2"/>
              <c:y val="0.379674158094650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7626285961466209"/>
          <c:w val="0.70843400882039076"/>
          <c:h val="0.74239929758776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'Repitencia_10%-20%'!$B$6:$B$12</c:f>
              <c:strCache>
                <c:ptCount val="7"/>
                <c:pt idx="0">
                  <c:v>Dpto. Matematicas y estadístic</c:v>
                </c:pt>
                <c:pt idx="1">
                  <c:v>Dpto. Ingeniería Industrial</c:v>
                </c:pt>
                <c:pt idx="2">
                  <c:v>Dpto. Ing. Civil y Ambiental</c:v>
                </c:pt>
                <c:pt idx="3">
                  <c:v>Dpto. Ingeniería Mecánica</c:v>
                </c:pt>
                <c:pt idx="4">
                  <c:v>Dpto. Derecho</c:v>
                </c:pt>
                <c:pt idx="5">
                  <c:v>Dpto. Física</c:v>
                </c:pt>
                <c:pt idx="6">
                  <c:v>Dpto. Historia y Cs. Sociales</c:v>
                </c:pt>
              </c:strCache>
            </c:strRef>
          </c:cat>
          <c:val>
            <c:numRef>
              <c:f>'Repitencia_10%-20%'!$J$6:$J$12</c:f>
              <c:numCache>
                <c:formatCode>0.0%</c:formatCode>
                <c:ptCount val="7"/>
                <c:pt idx="0">
                  <c:v>0.18732138217718891</c:v>
                </c:pt>
                <c:pt idx="1">
                  <c:v>0.17653113741636639</c:v>
                </c:pt>
                <c:pt idx="2">
                  <c:v>0.1623424759080801</c:v>
                </c:pt>
                <c:pt idx="3">
                  <c:v>0.14895549500454131</c:v>
                </c:pt>
                <c:pt idx="4">
                  <c:v>0.14739794328451231</c:v>
                </c:pt>
                <c:pt idx="5">
                  <c:v>0.14479025710419491</c:v>
                </c:pt>
                <c:pt idx="6">
                  <c:v>0.10075566750629721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A-4A6A-B908-19C56B3AF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99-4061-A62C-508B68D19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9-4061-A62C-508B68D19287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699-4061-A62C-508B68D1928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No becarios</c:v>
                </c:pt>
                <c:pt idx="1">
                  <c:v>Becarios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0.749</c:v>
                </c:pt>
                <c:pt idx="1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9-4061-A62C-508B68D19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84985843088189983"/>
          <c:w val="0.66431129362755337"/>
          <c:h val="0.12845552690374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26-47C3-A146-05E8C261D9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26-47C3-A146-05E8C261D9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92B-A5E7-1026BFAAB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B-492B-A5E7-1026BFAAB923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26-47C3-A146-05E8C261D9D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No becarios</c:v>
                </c:pt>
                <c:pt idx="1">
                  <c:v>Gen E</c:v>
                </c:pt>
                <c:pt idx="2">
                  <c:v>Institucional</c:v>
                </c:pt>
                <c:pt idx="3">
                  <c:v>Ser Pilo Paga</c:v>
                </c:pt>
              </c:strCache>
            </c:strRef>
          </c:cat>
          <c:val>
            <c:numRef>
              <c:f>Hoja1!$B$2:$B$5</c:f>
              <c:numCache>
                <c:formatCode>#,##0.0000</c:formatCode>
                <c:ptCount val="4"/>
                <c:pt idx="0" formatCode="General">
                  <c:v>0.74099999999999999</c:v>
                </c:pt>
                <c:pt idx="1">
                  <c:v>7.0599999999999996E-2</c:v>
                </c:pt>
                <c:pt idx="2">
                  <c:v>0.1804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6-47C3-A146-05E8C261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99703187456858"/>
          <c:y val="0.7631142620244713"/>
          <c:w val="0.65113639833747705"/>
          <c:h val="0.18229155359147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93274278215225E-2"/>
          <c:y val="2.1738768363576789E-2"/>
          <c:w val="0.94234005905511808"/>
          <c:h val="0.870249044819951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166666666666663E-2"/>
                  <c:y val="-7.01159843101250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1B-4F11-AB45-0D7E62E85978}"/>
                </c:ext>
              </c:extLst>
            </c:dLbl>
            <c:dLbl>
              <c:idx val="1"/>
              <c:layout>
                <c:manualLayout>
                  <c:x val="9.3749999999999847E-2"/>
                  <c:y val="-5.5974444145322426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1B-4F11-AB45-0D7E62E85978}"/>
                </c:ext>
              </c:extLst>
            </c:dLbl>
            <c:dLbl>
              <c:idx val="2"/>
              <c:layout>
                <c:manualLayout>
                  <c:x val="9.0624999999999997E-2"/>
                  <c:y val="-7.04540864021183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1B-4F11-AB45-0D7E62E85978}"/>
                </c:ext>
              </c:extLst>
            </c:dLbl>
            <c:numFmt formatCode="0.00%" sourceLinked="0"/>
            <c:spPr>
              <a:solidFill>
                <a:srgbClr val="B2C737">
                  <a:lumMod val="20000"/>
                  <a:lumOff val="80000"/>
                </a:srgbClr>
              </a:solidFill>
              <a:ln>
                <a:solidFill>
                  <a:srgbClr val="B2C737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2.7E-2</c:v>
                </c:pt>
                <c:pt idx="1">
                  <c:v>0</c:v>
                </c:pt>
                <c:pt idx="2">
                  <c:v>1.6899999999999998E-2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B-4F11-AB45-0D7E62E859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541666666666671E-2"/>
                  <c:y val="-5.96107450146976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1B-4F11-AB45-0D7E62E85978}"/>
                </c:ext>
              </c:extLst>
            </c:dLbl>
            <c:dLbl>
              <c:idx val="1"/>
              <c:layout>
                <c:manualLayout>
                  <c:x val="-0.11041666666666666"/>
                  <c:y val="-5.384196323908177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B-4F11-AB45-0D7E62E85978}"/>
                </c:ext>
              </c:extLst>
            </c:dLbl>
            <c:dLbl>
              <c:idx val="2"/>
              <c:layout>
                <c:manualLayout>
                  <c:x val="-0.10270177165354338"/>
                  <c:y val="-6.345659953177477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1B-4F11-AB45-0D7E62E85978}"/>
                </c:ext>
              </c:extLst>
            </c:dLbl>
            <c:numFmt formatCode="0.00%" sourceLinked="0"/>
            <c:spPr>
              <a:solidFill>
                <a:srgbClr val="5439A1">
                  <a:lumMod val="20000"/>
                  <a:lumOff val="80000"/>
                </a:srgbClr>
              </a:solidFill>
              <a:ln>
                <a:solidFill>
                  <a:srgbClr val="5439A1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2.8199999999999999E-2</c:v>
                </c:pt>
                <c:pt idx="1">
                  <c:v>0</c:v>
                </c:pt>
                <c:pt idx="2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B-4F11-AB45-0D7E62E8597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Ganados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0.94479999999999997</c:v>
                </c:pt>
                <c:pt idx="1">
                  <c:v>0</c:v>
                </c:pt>
                <c:pt idx="2">
                  <c:v>0.96919999999999995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B-4F11-AB45-0D7E62E859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8939648"/>
        <c:axId val="1183944896"/>
      </c:barChart>
      <c:catAx>
        <c:axId val="9889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3944896"/>
        <c:crosses val="autoZero"/>
        <c:auto val="1"/>
        <c:lblAlgn val="ctr"/>
        <c:lblOffset val="100"/>
        <c:noMultiLvlLbl val="0"/>
      </c:catAx>
      <c:valAx>
        <c:axId val="11839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893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577591863517"/>
          <c:y val="0.92988250157392371"/>
          <c:w val="0.28585170603674542"/>
          <c:h val="4.8716680742897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4034245679786"/>
          <c:y val="0.10692062119479949"/>
          <c:w val="0.81465270138465773"/>
          <c:h val="0.83909553582715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'Perdidos y retirados'!$H$5</c:f>
              <c:strCache>
                <c:ptCount val="1"/>
                <c:pt idx="0">
                  <c:v>%Retirados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retirados'!$H$6:$H$33</c:f>
              <c:numCache>
                <c:formatCode>0.0%</c:formatCode>
                <c:ptCount val="28"/>
                <c:pt idx="0">
                  <c:v>2.9250457038391221E-2</c:v>
                </c:pt>
                <c:pt idx="1">
                  <c:v>1.3661202185792349E-2</c:v>
                </c:pt>
                <c:pt idx="2">
                  <c:v>2.603742880390561E-2</c:v>
                </c:pt>
                <c:pt idx="3">
                  <c:v>3.1666666666666669E-2</c:v>
                </c:pt>
                <c:pt idx="4">
                  <c:v>6.1389841071985037E-2</c:v>
                </c:pt>
                <c:pt idx="5">
                  <c:v>2.7043269230769228E-2</c:v>
                </c:pt>
                <c:pt idx="6">
                  <c:v>2.118003025718608E-2</c:v>
                </c:pt>
                <c:pt idx="7">
                  <c:v>1.527224435590969E-2</c:v>
                </c:pt>
                <c:pt idx="8">
                  <c:v>4.140786749482402E-3</c:v>
                </c:pt>
                <c:pt idx="9">
                  <c:v>2.7411167512690359E-2</c:v>
                </c:pt>
                <c:pt idx="10">
                  <c:v>3.073967339097022E-2</c:v>
                </c:pt>
                <c:pt idx="11">
                  <c:v>5.8186738836265232E-2</c:v>
                </c:pt>
                <c:pt idx="12">
                  <c:v>6.6120906801007559E-2</c:v>
                </c:pt>
                <c:pt idx="13">
                  <c:v>2.43562978427279E-2</c:v>
                </c:pt>
                <c:pt idx="14">
                  <c:v>8.8213491475166786E-2</c:v>
                </c:pt>
                <c:pt idx="15">
                  <c:v>4.1821946169772257E-2</c:v>
                </c:pt>
                <c:pt idx="16">
                  <c:v>7.1024189397838389E-2</c:v>
                </c:pt>
                <c:pt idx="17">
                  <c:v>4.9046321525885561E-2</c:v>
                </c:pt>
                <c:pt idx="18">
                  <c:v>3.1333196805242679E-2</c:v>
                </c:pt>
                <c:pt idx="19">
                  <c:v>0.1145752143413874</c:v>
                </c:pt>
                <c:pt idx="20">
                  <c:v>1.0812696198116501E-2</c:v>
                </c:pt>
                <c:pt idx="21">
                  <c:v>1.012829169480081E-2</c:v>
                </c:pt>
                <c:pt idx="22">
                  <c:v>2.976190476190476E-2</c:v>
                </c:pt>
                <c:pt idx="23">
                  <c:v>1.2091898428053199E-3</c:v>
                </c:pt>
                <c:pt idx="24">
                  <c:v>2.1889400921658989E-2</c:v>
                </c:pt>
                <c:pt idx="25">
                  <c:v>3.036303630363036E-2</c:v>
                </c:pt>
                <c:pt idx="26">
                  <c:v>6.2197650310988253E-3</c:v>
                </c:pt>
                <c:pt idx="27">
                  <c:v>4.1904761904761903E-2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E-448D-99C8-8EBBEB7A8311}"/>
            </c:ext>
          </c:extLst>
        </c:ser>
        <c:ser>
          <c:idx val="1"/>
          <c:order val="1"/>
          <c:tx>
            <c:strRef>
              <c:f>'Perdidos y retirados'!$F$5</c:f>
              <c:strCache>
                <c:ptCount val="1"/>
                <c:pt idx="0">
                  <c:v>%Perdidos</c:v>
                </c:pt>
              </c:strCache>
            </c:strRef>
          </c:tx>
          <c:spPr>
            <a:solidFill>
              <a:srgbClr val="A5B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retirados'!$F$6:$F$33</c:f>
              <c:numCache>
                <c:formatCode>0.0%</c:formatCode>
                <c:ptCount val="28"/>
                <c:pt idx="0">
                  <c:v>3.5781544256120533E-2</c:v>
                </c:pt>
                <c:pt idx="1">
                  <c:v>9.0027700831024939E-3</c:v>
                </c:pt>
                <c:pt idx="2">
                  <c:v>1.6708437761069339E-2</c:v>
                </c:pt>
                <c:pt idx="3">
                  <c:v>1.9793459552495701E-2</c:v>
                </c:pt>
                <c:pt idx="4">
                  <c:v>9.1633466135458169E-2</c:v>
                </c:pt>
                <c:pt idx="5">
                  <c:v>1.66769610870908E-2</c:v>
                </c:pt>
                <c:pt idx="6">
                  <c:v>2.6275115919629059E-2</c:v>
                </c:pt>
                <c:pt idx="7">
                  <c:v>1.4160485502360079E-2</c:v>
                </c:pt>
                <c:pt idx="8">
                  <c:v>2.0790020790020791E-3</c:v>
                </c:pt>
                <c:pt idx="9">
                  <c:v>2.818371607515658E-2</c:v>
                </c:pt>
                <c:pt idx="10">
                  <c:v>4.5589692765113973E-2</c:v>
                </c:pt>
                <c:pt idx="11">
                  <c:v>9.1954022988505746E-2</c:v>
                </c:pt>
                <c:pt idx="12">
                  <c:v>3.7086985839514502E-2</c:v>
                </c:pt>
                <c:pt idx="13">
                  <c:v>1.9971469329529239E-2</c:v>
                </c:pt>
                <c:pt idx="14">
                  <c:v>8.1300813008130079E-2</c:v>
                </c:pt>
                <c:pt idx="15">
                  <c:v>3.8461538461538457E-2</c:v>
                </c:pt>
                <c:pt idx="16">
                  <c:v>0.11357340720221611</c:v>
                </c:pt>
                <c:pt idx="17">
                  <c:v>0.105062082139446</c:v>
                </c:pt>
                <c:pt idx="18">
                  <c:v>6.0253699788583512E-2</c:v>
                </c:pt>
                <c:pt idx="19">
                  <c:v>8.2159624413145546E-2</c:v>
                </c:pt>
                <c:pt idx="20">
                  <c:v>5.8180535966149513E-2</c:v>
                </c:pt>
                <c:pt idx="21">
                  <c:v>1.023192360163711E-2</c:v>
                </c:pt>
                <c:pt idx="22">
                  <c:v>3.8854805725971372E-2</c:v>
                </c:pt>
                <c:pt idx="23">
                  <c:v>9.4430992736077482E-2</c:v>
                </c:pt>
                <c:pt idx="24">
                  <c:v>2.2771888496270119E-2</c:v>
                </c:pt>
                <c:pt idx="25">
                  <c:v>4.2886317222600411E-2</c:v>
                </c:pt>
                <c:pt idx="26">
                  <c:v>8.3449235048678721E-3</c:v>
                </c:pt>
                <c:pt idx="27">
                  <c:v>4.8707753479125253E-2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E-448D-99C8-8EBBEB7A83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4"/>
        <c:axId val="389092687"/>
        <c:axId val="304481967"/>
      </c:barChart>
      <c:catAx>
        <c:axId val="3890926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Departamento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481967"/>
        <c:crosses val="autoZero"/>
        <c:auto val="1"/>
        <c:lblAlgn val="ctr"/>
        <c:lblOffset val="100"/>
        <c:noMultiLvlLbl val="0"/>
      </c:catAx>
      <c:valAx>
        <c:axId val="3044819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909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61362642169729"/>
          <c:y val="6.6186359484666016E-2"/>
          <c:w val="0.19482876900195328"/>
          <c:h val="4.224928767931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Perdidos'!$B$6:$B$33</c:f>
              <c:strCache>
                <c:ptCount val="28"/>
                <c:pt idx="0">
                  <c:v>Dpto. Ingeniería Industrial</c:v>
                </c:pt>
                <c:pt idx="1">
                  <c:v>Dpto. Ingeniería Mecánica</c:v>
                </c:pt>
                <c:pt idx="2">
                  <c:v>Dpto. Odontología</c:v>
                </c:pt>
                <c:pt idx="3">
                  <c:v>Dpto. Física</c:v>
                </c:pt>
                <c:pt idx="4">
                  <c:v>Dpto. Derecho</c:v>
                </c:pt>
                <c:pt idx="5">
                  <c:v>Dpto. Matematicas y estadístic</c:v>
                </c:pt>
                <c:pt idx="6">
                  <c:v>Dpto. Ing. Civil y Ambiental</c:v>
                </c:pt>
                <c:pt idx="7">
                  <c:v>Dpto. Lenguas Extranjeras</c:v>
                </c:pt>
                <c:pt idx="8">
                  <c:v>Dpto. Medicina</c:v>
                </c:pt>
                <c:pt idx="9">
                  <c:v>Dpto.Ing Eléctrica-Electrónica</c:v>
                </c:pt>
                <c:pt idx="10">
                  <c:v>Dpto. Finanzas y Contaduría</c:v>
                </c:pt>
                <c:pt idx="11">
                  <c:v>Dpto. Química y Biología</c:v>
                </c:pt>
                <c:pt idx="12">
                  <c:v>Dpto. Música</c:v>
                </c:pt>
                <c:pt idx="13">
                  <c:v>Dpto. Ingeniería de Sistemas</c:v>
                </c:pt>
                <c:pt idx="14">
                  <c:v>Dpto. Historia y Cs. Sociales</c:v>
                </c:pt>
                <c:pt idx="15">
                  <c:v>Dpto. Arquitectura y Urbanismo</c:v>
                </c:pt>
                <c:pt idx="16">
                  <c:v>Dpto. Español</c:v>
                </c:pt>
                <c:pt idx="17">
                  <c:v>Dpto. Educación</c:v>
                </c:pt>
                <c:pt idx="18">
                  <c:v>Dpto. Psicología</c:v>
                </c:pt>
                <c:pt idx="19">
                  <c:v>Dpto. Humanidades y Filosofía</c:v>
                </c:pt>
                <c:pt idx="20">
                  <c:v>Dpto. de Economía</c:v>
                </c:pt>
                <c:pt idx="21">
                  <c:v>Dpto. Cs Politica y Rel Intern</c:v>
                </c:pt>
                <c:pt idx="22">
                  <c:v>Dpto. Diseño</c:v>
                </c:pt>
                <c:pt idx="23">
                  <c:v>Dpto. Emprendim y Management</c:v>
                </c:pt>
                <c:pt idx="24">
                  <c:v>Dpto. Mercadeo y Neg. Internac</c:v>
                </c:pt>
                <c:pt idx="25">
                  <c:v>Dpto. Comunicación Social</c:v>
                </c:pt>
                <c:pt idx="26">
                  <c:v>Dpto. Salud Pública</c:v>
                </c:pt>
                <c:pt idx="27">
                  <c:v>Dpto. Enfermería</c:v>
                </c:pt>
              </c:strCache>
            </c:strRef>
          </c:cat>
          <c:val>
            <c:numRef>
              <c:f>'O. Perdidos'!$F$6:$F$33</c:f>
              <c:numCache>
                <c:formatCode>0.0%</c:formatCode>
                <c:ptCount val="28"/>
                <c:pt idx="0">
                  <c:v>0.1135105204872647</c:v>
                </c:pt>
                <c:pt idx="1">
                  <c:v>0.105062082139446</c:v>
                </c:pt>
                <c:pt idx="2">
                  <c:v>9.4430992736077482E-2</c:v>
                </c:pt>
                <c:pt idx="3">
                  <c:v>9.1954022988505746E-2</c:v>
                </c:pt>
                <c:pt idx="4">
                  <c:v>9.1633466135458169E-2</c:v>
                </c:pt>
                <c:pt idx="5">
                  <c:v>8.2159624413145546E-2</c:v>
                </c:pt>
                <c:pt idx="6">
                  <c:v>8.1300813008130079E-2</c:v>
                </c:pt>
                <c:pt idx="7">
                  <c:v>6.0253699788583512E-2</c:v>
                </c:pt>
                <c:pt idx="8">
                  <c:v>5.8180535966149513E-2</c:v>
                </c:pt>
                <c:pt idx="9">
                  <c:v>4.8707753479125253E-2</c:v>
                </c:pt>
                <c:pt idx="10">
                  <c:v>4.5589692765113973E-2</c:v>
                </c:pt>
                <c:pt idx="11">
                  <c:v>4.2886317222600411E-2</c:v>
                </c:pt>
                <c:pt idx="12">
                  <c:v>3.8854805725971372E-2</c:v>
                </c:pt>
                <c:pt idx="13">
                  <c:v>3.8461538461538457E-2</c:v>
                </c:pt>
                <c:pt idx="14">
                  <c:v>3.7086985839514502E-2</c:v>
                </c:pt>
                <c:pt idx="15">
                  <c:v>3.5781544256120533E-2</c:v>
                </c:pt>
                <c:pt idx="16">
                  <c:v>2.818371607515658E-2</c:v>
                </c:pt>
                <c:pt idx="17">
                  <c:v>2.6275115919629059E-2</c:v>
                </c:pt>
                <c:pt idx="18">
                  <c:v>2.2762951334379909E-2</c:v>
                </c:pt>
                <c:pt idx="19">
                  <c:v>1.9971469329529239E-2</c:v>
                </c:pt>
                <c:pt idx="20">
                  <c:v>1.9793459552495701E-2</c:v>
                </c:pt>
                <c:pt idx="21">
                  <c:v>1.6708437761069339E-2</c:v>
                </c:pt>
                <c:pt idx="22">
                  <c:v>1.66769610870908E-2</c:v>
                </c:pt>
                <c:pt idx="23">
                  <c:v>1.4160485502360079E-2</c:v>
                </c:pt>
                <c:pt idx="24">
                  <c:v>1.023192360163711E-2</c:v>
                </c:pt>
                <c:pt idx="25">
                  <c:v>9.0027700831024939E-3</c:v>
                </c:pt>
                <c:pt idx="26">
                  <c:v>8.3449235048678721E-3</c:v>
                </c:pt>
                <c:pt idx="27">
                  <c:v>2.0790020790020791E-3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D-45C2-80DD-4A6E919FA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3"/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821-4FA2-8CAE-C8F6E727F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Retirados'!$B$5:$B$32</c:f>
              <c:strCache>
                <c:ptCount val="28"/>
                <c:pt idx="0">
                  <c:v>Dpto. Matematicas y estadístic</c:v>
                </c:pt>
                <c:pt idx="1">
                  <c:v>Dpto. Ing. Civil y Ambiental</c:v>
                </c:pt>
                <c:pt idx="2">
                  <c:v>Dpto. Ingeniería Industrial</c:v>
                </c:pt>
                <c:pt idx="3">
                  <c:v>Dpto. Historia y Cs. Sociales</c:v>
                </c:pt>
                <c:pt idx="4">
                  <c:v>Dpto. Derecho</c:v>
                </c:pt>
                <c:pt idx="5">
                  <c:v>Dpto. Física</c:v>
                </c:pt>
                <c:pt idx="6">
                  <c:v>Dpto. Ingeniería Mecánica</c:v>
                </c:pt>
                <c:pt idx="7">
                  <c:v>Dpto.Ing Eléctrica-Electrónica</c:v>
                </c:pt>
                <c:pt idx="8">
                  <c:v>Dpto. Ingeniería de Sistemas</c:v>
                </c:pt>
                <c:pt idx="9">
                  <c:v>Dpto. de Economía</c:v>
                </c:pt>
                <c:pt idx="10">
                  <c:v>Dpto. Lenguas Extranjeras</c:v>
                </c:pt>
                <c:pt idx="11">
                  <c:v>Dpto. Finanzas y Contaduría</c:v>
                </c:pt>
                <c:pt idx="12">
                  <c:v>Dpto. Química y Biología</c:v>
                </c:pt>
                <c:pt idx="13">
                  <c:v>Dpto. Música</c:v>
                </c:pt>
                <c:pt idx="14">
                  <c:v>Dpto. Arquitectura y Urbanismo</c:v>
                </c:pt>
                <c:pt idx="15">
                  <c:v>Dpto. Español</c:v>
                </c:pt>
                <c:pt idx="16">
                  <c:v>Dpto. Diseño</c:v>
                </c:pt>
                <c:pt idx="17">
                  <c:v>Dpto. Cs Politica y Rel Intern</c:v>
                </c:pt>
                <c:pt idx="18">
                  <c:v>Dpto. Humanidades y Filosofía</c:v>
                </c:pt>
                <c:pt idx="19">
                  <c:v>Dpto. Psicología</c:v>
                </c:pt>
                <c:pt idx="20">
                  <c:v>Dpto. Educación</c:v>
                </c:pt>
                <c:pt idx="21">
                  <c:v>Dpto. Emprendim y Management</c:v>
                </c:pt>
                <c:pt idx="22">
                  <c:v>Dpto. Comunicación Social</c:v>
                </c:pt>
                <c:pt idx="23">
                  <c:v>Dpto. Medicina</c:v>
                </c:pt>
                <c:pt idx="24">
                  <c:v>Dpto. Mercadeo y Neg. Internac</c:v>
                </c:pt>
                <c:pt idx="25">
                  <c:v>Dpto. Salud Pública</c:v>
                </c:pt>
                <c:pt idx="26">
                  <c:v>Dpto. Enfermería</c:v>
                </c:pt>
                <c:pt idx="27">
                  <c:v>Dpto. Odontología</c:v>
                </c:pt>
              </c:strCache>
            </c:strRef>
          </c:cat>
          <c:val>
            <c:numRef>
              <c:f>'O. Retirados'!$H$5:$H$32</c:f>
              <c:numCache>
                <c:formatCode>0.0%</c:formatCode>
                <c:ptCount val="28"/>
                <c:pt idx="0">
                  <c:v>0.1145752143413874</c:v>
                </c:pt>
                <c:pt idx="1">
                  <c:v>8.8213491475166786E-2</c:v>
                </c:pt>
                <c:pt idx="2">
                  <c:v>7.1024189397838389E-2</c:v>
                </c:pt>
                <c:pt idx="3">
                  <c:v>6.6120906801007559E-2</c:v>
                </c:pt>
                <c:pt idx="4">
                  <c:v>6.1389841071985037E-2</c:v>
                </c:pt>
                <c:pt idx="5">
                  <c:v>5.8186738836265232E-2</c:v>
                </c:pt>
                <c:pt idx="6">
                  <c:v>4.9046321525885561E-2</c:v>
                </c:pt>
                <c:pt idx="7">
                  <c:v>4.1904761904761903E-2</c:v>
                </c:pt>
                <c:pt idx="8">
                  <c:v>4.1821946169772257E-2</c:v>
                </c:pt>
                <c:pt idx="9">
                  <c:v>3.1666666666666669E-2</c:v>
                </c:pt>
                <c:pt idx="10">
                  <c:v>3.1333196805242679E-2</c:v>
                </c:pt>
                <c:pt idx="11">
                  <c:v>3.073967339097022E-2</c:v>
                </c:pt>
                <c:pt idx="12">
                  <c:v>3.036303630363036E-2</c:v>
                </c:pt>
                <c:pt idx="13">
                  <c:v>2.976190476190476E-2</c:v>
                </c:pt>
                <c:pt idx="14">
                  <c:v>2.9250457038391221E-2</c:v>
                </c:pt>
                <c:pt idx="15">
                  <c:v>2.7411167512690359E-2</c:v>
                </c:pt>
                <c:pt idx="16">
                  <c:v>2.7043269230769228E-2</c:v>
                </c:pt>
                <c:pt idx="17">
                  <c:v>2.603742880390561E-2</c:v>
                </c:pt>
                <c:pt idx="18">
                  <c:v>2.43562978427279E-2</c:v>
                </c:pt>
                <c:pt idx="19">
                  <c:v>2.1889400921658989E-2</c:v>
                </c:pt>
                <c:pt idx="20">
                  <c:v>2.118003025718608E-2</c:v>
                </c:pt>
                <c:pt idx="21">
                  <c:v>1.527224435590969E-2</c:v>
                </c:pt>
                <c:pt idx="22">
                  <c:v>1.3661202185792349E-2</c:v>
                </c:pt>
                <c:pt idx="23">
                  <c:v>1.0812696198116501E-2</c:v>
                </c:pt>
                <c:pt idx="24">
                  <c:v>1.012829169480081E-2</c:v>
                </c:pt>
                <c:pt idx="25">
                  <c:v>6.2197650310988253E-3</c:v>
                </c:pt>
                <c:pt idx="26">
                  <c:v>4.140786749482402E-3</c:v>
                </c:pt>
                <c:pt idx="27">
                  <c:v>1.2091898428053199E-3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1-4FA2-8CAE-C8F6E727F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'O. Repitencia'!$B$6:$B$33</c:f>
              <c:strCache>
                <c:ptCount val="28"/>
                <c:pt idx="0">
                  <c:v>Dpto. Matematicas y estadístic</c:v>
                </c:pt>
                <c:pt idx="1">
                  <c:v>Dpto. Ingeniería Industrial</c:v>
                </c:pt>
                <c:pt idx="2">
                  <c:v>Dpto. Ing. Civil y Ambiental</c:v>
                </c:pt>
                <c:pt idx="3">
                  <c:v>Dpto. Ingeniería Mecánica</c:v>
                </c:pt>
                <c:pt idx="4">
                  <c:v>Dpto. Derecho</c:v>
                </c:pt>
                <c:pt idx="5">
                  <c:v>Dpto. Física</c:v>
                </c:pt>
                <c:pt idx="6">
                  <c:v>Dpto. Historia y Cs. Sociales</c:v>
                </c:pt>
                <c:pt idx="7">
                  <c:v>Dpto. Odontología</c:v>
                </c:pt>
                <c:pt idx="8">
                  <c:v>Dpto. Lenguas Extranjeras</c:v>
                </c:pt>
                <c:pt idx="9">
                  <c:v>Dpto.Ing Eléctrica-Electrónica</c:v>
                </c:pt>
                <c:pt idx="10">
                  <c:v>Dpto. Ingeniería de Sistemas</c:v>
                </c:pt>
                <c:pt idx="11">
                  <c:v>Dpto. Finanzas y Contaduría</c:v>
                </c:pt>
                <c:pt idx="12">
                  <c:v>Dpto. Química y Biología</c:v>
                </c:pt>
                <c:pt idx="13">
                  <c:v>Dpto. Medicina</c:v>
                </c:pt>
                <c:pt idx="14">
                  <c:v>Dpto. Música</c:v>
                </c:pt>
                <c:pt idx="15">
                  <c:v>Dpto. Arquitectura y Urbanismo</c:v>
                </c:pt>
                <c:pt idx="16">
                  <c:v>Dpto. Español</c:v>
                </c:pt>
                <c:pt idx="17">
                  <c:v>Dpto. de Economía</c:v>
                </c:pt>
                <c:pt idx="18">
                  <c:v>Dpto. Educación</c:v>
                </c:pt>
                <c:pt idx="19">
                  <c:v>Dpto. Psicología</c:v>
                </c:pt>
                <c:pt idx="20">
                  <c:v>Dpto. Humanidades y Filosofía</c:v>
                </c:pt>
                <c:pt idx="21">
                  <c:v>Dpto. Diseño</c:v>
                </c:pt>
                <c:pt idx="22">
                  <c:v>Dpto. Cs Politica y Rel Intern</c:v>
                </c:pt>
                <c:pt idx="23">
                  <c:v>Dpto. Emprendim y Management</c:v>
                </c:pt>
                <c:pt idx="24">
                  <c:v>Dpto. Comunicación Social</c:v>
                </c:pt>
                <c:pt idx="25">
                  <c:v>Dpto. Mercadeo y Neg. Internac</c:v>
                </c:pt>
                <c:pt idx="26">
                  <c:v>Dpto. Salud Pública</c:v>
                </c:pt>
                <c:pt idx="27">
                  <c:v>Dpto. Enfermería</c:v>
                </c:pt>
              </c:strCache>
            </c:strRef>
          </c:cat>
          <c:val>
            <c:numRef>
              <c:f>'O. Repitencia'!$J$6:$J$33</c:f>
              <c:numCache>
                <c:formatCode>0.0%</c:formatCode>
                <c:ptCount val="28"/>
                <c:pt idx="0">
                  <c:v>0.18732138217718891</c:v>
                </c:pt>
                <c:pt idx="1">
                  <c:v>0.17653113741636639</c:v>
                </c:pt>
                <c:pt idx="2">
                  <c:v>0.1623424759080801</c:v>
                </c:pt>
                <c:pt idx="3">
                  <c:v>0.14895549500454131</c:v>
                </c:pt>
                <c:pt idx="4">
                  <c:v>0.14739794328451231</c:v>
                </c:pt>
                <c:pt idx="5">
                  <c:v>0.14479025710419491</c:v>
                </c:pt>
                <c:pt idx="6">
                  <c:v>0.10075566750629721</c:v>
                </c:pt>
                <c:pt idx="7">
                  <c:v>9.5525997581620309E-2</c:v>
                </c:pt>
                <c:pt idx="8">
                  <c:v>8.9698955560106486E-2</c:v>
                </c:pt>
                <c:pt idx="9">
                  <c:v>8.8571428571428565E-2</c:v>
                </c:pt>
                <c:pt idx="10">
                  <c:v>7.8674948240165632E-2</c:v>
                </c:pt>
                <c:pt idx="11">
                  <c:v>7.492795389048991E-2</c:v>
                </c:pt>
                <c:pt idx="12">
                  <c:v>7.1947194719471946E-2</c:v>
                </c:pt>
                <c:pt idx="13">
                  <c:v>6.8364143704220434E-2</c:v>
                </c:pt>
                <c:pt idx="14">
                  <c:v>6.7460317460317457E-2</c:v>
                </c:pt>
                <c:pt idx="15">
                  <c:v>6.3985374771480807E-2</c:v>
                </c:pt>
                <c:pt idx="16">
                  <c:v>5.4822335025380711E-2</c:v>
                </c:pt>
                <c:pt idx="17">
                  <c:v>5.0833333333333328E-2</c:v>
                </c:pt>
                <c:pt idx="18">
                  <c:v>4.6898638426626317E-2</c:v>
                </c:pt>
                <c:pt idx="19">
                  <c:v>4.4162826420890942E-2</c:v>
                </c:pt>
                <c:pt idx="20">
                  <c:v>4.3841336116910233E-2</c:v>
                </c:pt>
                <c:pt idx="21">
                  <c:v>4.3269230769230768E-2</c:v>
                </c:pt>
                <c:pt idx="22">
                  <c:v>4.231082180634662E-2</c:v>
                </c:pt>
                <c:pt idx="23">
                  <c:v>2.9216467463479411E-2</c:v>
                </c:pt>
                <c:pt idx="24">
                  <c:v>2.2540983606557381E-2</c:v>
                </c:pt>
                <c:pt idx="25">
                  <c:v>2.025658338960162E-2</c:v>
                </c:pt>
                <c:pt idx="26">
                  <c:v>1.4512785072563931E-2</c:v>
                </c:pt>
                <c:pt idx="27">
                  <c:v>6.2111801242236021E-3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2-443B-9B60-837D5D3069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1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lang="es-CO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'Perdidos&lt;10%'!$B$6:$B$31</c:f>
              <c:strCache>
                <c:ptCount val="26"/>
                <c:pt idx="0">
                  <c:v>Dpto. Odontología</c:v>
                </c:pt>
                <c:pt idx="1">
                  <c:v>Dpto. Física</c:v>
                </c:pt>
                <c:pt idx="2">
                  <c:v>Dpto. Derecho</c:v>
                </c:pt>
                <c:pt idx="3">
                  <c:v>Dpto. Matematicas y estadístic</c:v>
                </c:pt>
                <c:pt idx="4">
                  <c:v>Dpto. Ing. Civil y Ambiental</c:v>
                </c:pt>
                <c:pt idx="5">
                  <c:v>Dpto. Lenguas Extranjeras</c:v>
                </c:pt>
                <c:pt idx="6">
                  <c:v>Dpto. Medicina</c:v>
                </c:pt>
                <c:pt idx="7">
                  <c:v>Dpto.Ing Eléctrica-Electrónica</c:v>
                </c:pt>
                <c:pt idx="8">
                  <c:v>Dpto. Finanzas y Contaduría</c:v>
                </c:pt>
                <c:pt idx="9">
                  <c:v>Dpto. Química y Biología</c:v>
                </c:pt>
                <c:pt idx="10">
                  <c:v>Dpto. Música</c:v>
                </c:pt>
                <c:pt idx="11">
                  <c:v>Dpto. Ingeniería de Sistemas</c:v>
                </c:pt>
                <c:pt idx="12">
                  <c:v>Dpto. Historia y Cs. Sociales</c:v>
                </c:pt>
                <c:pt idx="13">
                  <c:v>Dpto. Arquitectura y Urbanismo</c:v>
                </c:pt>
                <c:pt idx="14">
                  <c:v>Dpto. Español</c:v>
                </c:pt>
                <c:pt idx="15">
                  <c:v>Dpto. Educación</c:v>
                </c:pt>
                <c:pt idx="16">
                  <c:v>Dpto. Psicología</c:v>
                </c:pt>
                <c:pt idx="17">
                  <c:v>Dpto. Humanidades y Filosofía</c:v>
                </c:pt>
                <c:pt idx="18">
                  <c:v>Dpto. de Economía</c:v>
                </c:pt>
                <c:pt idx="19">
                  <c:v>Dpto. Cs Politica y Rel Intern</c:v>
                </c:pt>
                <c:pt idx="20">
                  <c:v>Dpto. Diseño</c:v>
                </c:pt>
                <c:pt idx="21">
                  <c:v>Dpto. Emprendim y Management</c:v>
                </c:pt>
                <c:pt idx="22">
                  <c:v>Dpto. Mercadeo y Neg. Internac</c:v>
                </c:pt>
                <c:pt idx="23">
                  <c:v>Dpto. Comunicación Social</c:v>
                </c:pt>
                <c:pt idx="24">
                  <c:v>Dpto. Salud Pública</c:v>
                </c:pt>
                <c:pt idx="25">
                  <c:v>Dpto. Enfermería</c:v>
                </c:pt>
              </c:strCache>
            </c:strRef>
          </c:cat>
          <c:val>
            <c:numRef>
              <c:f>'Perdidos&lt;10%'!$F$6:$F$31</c:f>
              <c:numCache>
                <c:formatCode>0.0%</c:formatCode>
                <c:ptCount val="26"/>
                <c:pt idx="0">
                  <c:v>9.4430992736077482E-2</c:v>
                </c:pt>
                <c:pt idx="1">
                  <c:v>9.1954022988505746E-2</c:v>
                </c:pt>
                <c:pt idx="2">
                  <c:v>9.1633466135458169E-2</c:v>
                </c:pt>
                <c:pt idx="3">
                  <c:v>8.2159624413145546E-2</c:v>
                </c:pt>
                <c:pt idx="4">
                  <c:v>8.1300813008130079E-2</c:v>
                </c:pt>
                <c:pt idx="5">
                  <c:v>6.0253699788583512E-2</c:v>
                </c:pt>
                <c:pt idx="6">
                  <c:v>5.8180535966149513E-2</c:v>
                </c:pt>
                <c:pt idx="7">
                  <c:v>4.8707753479125253E-2</c:v>
                </c:pt>
                <c:pt idx="8">
                  <c:v>4.5589692765113973E-2</c:v>
                </c:pt>
                <c:pt idx="9">
                  <c:v>4.2886317222600411E-2</c:v>
                </c:pt>
                <c:pt idx="10">
                  <c:v>3.8854805725971372E-2</c:v>
                </c:pt>
                <c:pt idx="11">
                  <c:v>3.8461538461538457E-2</c:v>
                </c:pt>
                <c:pt idx="12">
                  <c:v>3.7086985839514502E-2</c:v>
                </c:pt>
                <c:pt idx="13">
                  <c:v>3.5781544256120533E-2</c:v>
                </c:pt>
                <c:pt idx="14">
                  <c:v>2.818371607515658E-2</c:v>
                </c:pt>
                <c:pt idx="15">
                  <c:v>2.6275115919629059E-2</c:v>
                </c:pt>
                <c:pt idx="16">
                  <c:v>2.2762951334379909E-2</c:v>
                </c:pt>
                <c:pt idx="17">
                  <c:v>1.9971469329529239E-2</c:v>
                </c:pt>
                <c:pt idx="18">
                  <c:v>1.9793459552495701E-2</c:v>
                </c:pt>
                <c:pt idx="19">
                  <c:v>1.6708437761069339E-2</c:v>
                </c:pt>
                <c:pt idx="20">
                  <c:v>1.66769610870908E-2</c:v>
                </c:pt>
                <c:pt idx="21">
                  <c:v>1.4160485502360079E-2</c:v>
                </c:pt>
                <c:pt idx="22">
                  <c:v>1.023192360163711E-2</c:v>
                </c:pt>
                <c:pt idx="23">
                  <c:v>9.0027700831024939E-3</c:v>
                </c:pt>
                <c:pt idx="24">
                  <c:v>8.3449235048678721E-3</c:v>
                </c:pt>
                <c:pt idx="25">
                  <c:v>2.0790020790020791E-3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E-453D-A3FE-A7E1D6765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29A0-EADE-4DED-B037-197D2055459A}" type="datetimeFigureOut">
              <a:rPr lang="es-CO" smtClean="0"/>
              <a:t>17/03/2026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061-C764-4D09-BAFC-6835C94033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0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53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06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86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4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8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86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7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2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F3B1745-54CA-4310-BDFE-4062FD6B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8266717" cy="1217781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1221766">
            <a:off x="-3110753" y="4482151"/>
            <a:ext cx="25349116" cy="11243570"/>
          </a:xfrm>
          <a:custGeom>
            <a:avLst/>
            <a:gdLst/>
            <a:ahLst/>
            <a:cxnLst/>
            <a:rect l="l" t="t" r="r" b="b"/>
            <a:pathLst>
              <a:path w="19253597" h="11022685">
                <a:moveTo>
                  <a:pt x="0" y="0"/>
                </a:moveTo>
                <a:lnTo>
                  <a:pt x="19253597" y="0"/>
                </a:lnTo>
                <a:lnTo>
                  <a:pt x="19253597" y="11022684"/>
                </a:lnTo>
                <a:lnTo>
                  <a:pt x="0" y="1102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" name="Freeform 8"/>
          <p:cNvSpPr/>
          <p:nvPr/>
        </p:nvSpPr>
        <p:spPr>
          <a:xfrm rot="1103176">
            <a:off x="-2726591" y="5556148"/>
            <a:ext cx="23047392" cy="11540248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40"/>
                </a:lnTo>
                <a:lnTo>
                  <a:pt x="0" y="10366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-1" y="8961420"/>
            <a:ext cx="18480641" cy="468497"/>
            <a:chOff x="0" y="0"/>
            <a:chExt cx="4867329" cy="1233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07923" y="6004564"/>
            <a:ext cx="13483035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PERDIDOS,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RETIRADOS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Y REPITENCIA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252" y="5210262"/>
            <a:ext cx="3985156" cy="74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400" b="1" spc="839" dirty="0">
                <a:solidFill>
                  <a:srgbClr val="274472"/>
                </a:solidFill>
                <a:latin typeface="Oswald Bold" panose="020B0604020202020204" charset="0"/>
              </a:rPr>
              <a:t>INFORME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251" y="9576773"/>
            <a:ext cx="3559621" cy="435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s-CO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Marzo 13 de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 2026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252" y="8961420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2025-2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60969" y="5646929"/>
            <a:ext cx="11835002" cy="7153330"/>
            <a:chOff x="0" y="0"/>
            <a:chExt cx="1380677" cy="1253513"/>
          </a:xfrm>
        </p:grpSpPr>
        <p:sp>
          <p:nvSpPr>
            <p:cNvPr id="10" name="Freeform 10"/>
            <p:cNvSpPr/>
            <p:nvPr/>
          </p:nvSpPr>
          <p:spPr>
            <a:xfrm>
              <a:off x="66379" y="0"/>
              <a:ext cx="1247920" cy="1253513"/>
            </a:xfrm>
            <a:custGeom>
              <a:avLst/>
              <a:gdLst/>
              <a:ahLst/>
              <a:cxnLst/>
              <a:rect l="l" t="t" r="r" b="b"/>
              <a:pathLst>
                <a:path w="1247920" h="1253513">
                  <a:moveTo>
                    <a:pt x="623960" y="0"/>
                  </a:moveTo>
                  <a:lnTo>
                    <a:pt x="623960" y="0"/>
                  </a:lnTo>
                  <a:cubicBezTo>
                    <a:pt x="969014" y="1543"/>
                    <a:pt x="1247920" y="281699"/>
                    <a:pt x="1247920" y="626757"/>
                  </a:cubicBezTo>
                  <a:cubicBezTo>
                    <a:pt x="1247920" y="971814"/>
                    <a:pt x="969014" y="1251970"/>
                    <a:pt x="623960" y="1253513"/>
                  </a:cubicBezTo>
                  <a:cubicBezTo>
                    <a:pt x="278906" y="1251970"/>
                    <a:pt x="0" y="971814"/>
                    <a:pt x="0" y="626757"/>
                  </a:cubicBezTo>
                  <a:cubicBezTo>
                    <a:pt x="0" y="281699"/>
                    <a:pt x="278906" y="1543"/>
                    <a:pt x="623960" y="0"/>
                  </a:cubicBezTo>
                  <a:close/>
                </a:path>
              </a:pathLst>
            </a:custGeom>
            <a:solidFill>
              <a:srgbClr val="98C1C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7B96A707-32AD-4E23-B1C9-8E9FD26FE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56" y="7562763"/>
            <a:ext cx="10178592" cy="20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48823" y="1370330"/>
            <a:ext cx="17390349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6719" y="990991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DETALLE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2556" y="2287777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1" y="9212572"/>
            <a:ext cx="11931127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Un </a:t>
            </a:r>
            <a:r>
              <a:rPr lang="en-US" sz="3122" dirty="0" err="1">
                <a:solidFill>
                  <a:srgbClr val="274472"/>
                </a:solidFill>
                <a:latin typeface="Oswald Bold"/>
              </a:rPr>
              <a:t>mismo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puede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hacer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parte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de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Perdidos</a:t>
            </a:r>
            <a:r>
              <a:rPr lang="en-US" sz="3122" dirty="0">
                <a:solidFill>
                  <a:schemeClr val="accent2"/>
                </a:solidFill>
                <a:latin typeface="Oswald Bold"/>
              </a:rPr>
              <a:t> y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Retirados</a:t>
            </a:r>
            <a:endParaRPr lang="en-US" sz="3122" dirty="0">
              <a:solidFill>
                <a:schemeClr val="accent2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15DDA7-F4DD-4C27-A5A7-898208342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805981"/>
              </p:ext>
            </p:extLst>
          </p:nvPr>
        </p:nvGraphicFramePr>
        <p:xfrm>
          <a:off x="2789205" y="2691495"/>
          <a:ext cx="12192000" cy="660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95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94205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94205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6427" y="15430"/>
            <a:ext cx="13667785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7983FF-CBCF-4FDC-85BE-B1872C4EC062}"/>
              </a:ext>
            </a:extLst>
          </p:cNvPr>
          <p:cNvGrpSpPr/>
          <p:nvPr/>
        </p:nvGrpSpPr>
        <p:grpSpPr>
          <a:xfrm>
            <a:off x="4538442" y="946114"/>
            <a:ext cx="9211116" cy="722033"/>
            <a:chOff x="4294094" y="1685861"/>
            <a:chExt cx="9211116" cy="722033"/>
          </a:xfrm>
        </p:grpSpPr>
        <p:sp>
          <p:nvSpPr>
            <p:cNvPr id="15" name="TextBox 15"/>
            <p:cNvSpPr txBox="1"/>
            <p:nvPr/>
          </p:nvSpPr>
          <p:spPr>
            <a:xfrm>
              <a:off x="4294094" y="1714371"/>
              <a:ext cx="6738427" cy="693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83953" y="1685861"/>
              <a:ext cx="2821257" cy="6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2025-2</a:t>
              </a:r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799C2B-9717-416F-86C8-FA82EED7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17182"/>
              </p:ext>
            </p:extLst>
          </p:nvPr>
        </p:nvGraphicFramePr>
        <p:xfrm>
          <a:off x="1425388" y="1678151"/>
          <a:ext cx="15437224" cy="8163667"/>
        </p:xfrm>
        <a:graphic>
          <a:graphicData uri="http://schemas.openxmlformats.org/drawingml/2006/table">
            <a:tbl>
              <a:tblPr/>
              <a:tblGrid>
                <a:gridCol w="3927542">
                  <a:extLst>
                    <a:ext uri="{9D8B030D-6E8A-4147-A177-3AD203B41FA5}">
                      <a16:colId xmlns:a16="http://schemas.microsoft.com/office/drawing/2014/main" val="805861462"/>
                    </a:ext>
                  </a:extLst>
                </a:gridCol>
                <a:gridCol w="1873562">
                  <a:extLst>
                    <a:ext uri="{9D8B030D-6E8A-4147-A177-3AD203B41FA5}">
                      <a16:colId xmlns:a16="http://schemas.microsoft.com/office/drawing/2014/main" val="1081227737"/>
                    </a:ext>
                  </a:extLst>
                </a:gridCol>
                <a:gridCol w="1651510">
                  <a:extLst>
                    <a:ext uri="{9D8B030D-6E8A-4147-A177-3AD203B41FA5}">
                      <a16:colId xmlns:a16="http://schemas.microsoft.com/office/drawing/2014/main" val="868169561"/>
                    </a:ext>
                  </a:extLst>
                </a:gridCol>
                <a:gridCol w="1126611">
                  <a:extLst>
                    <a:ext uri="{9D8B030D-6E8A-4147-A177-3AD203B41FA5}">
                      <a16:colId xmlns:a16="http://schemas.microsoft.com/office/drawing/2014/main" val="2632676978"/>
                    </a:ext>
                  </a:extLst>
                </a:gridCol>
                <a:gridCol w="1246566">
                  <a:extLst>
                    <a:ext uri="{9D8B030D-6E8A-4147-A177-3AD203B41FA5}">
                      <a16:colId xmlns:a16="http://schemas.microsoft.com/office/drawing/2014/main" val="4280374935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792282607"/>
                    </a:ext>
                  </a:extLst>
                </a:gridCol>
                <a:gridCol w="1423625">
                  <a:extLst>
                    <a:ext uri="{9D8B030D-6E8A-4147-A177-3AD203B41FA5}">
                      <a16:colId xmlns:a16="http://schemas.microsoft.com/office/drawing/2014/main" val="4073735401"/>
                    </a:ext>
                  </a:extLst>
                </a:gridCol>
                <a:gridCol w="1463010">
                  <a:extLst>
                    <a:ext uri="{9D8B030D-6E8A-4147-A177-3AD203B41FA5}">
                      <a16:colId xmlns:a16="http://schemas.microsoft.com/office/drawing/2014/main" val="34397443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1661537750"/>
                    </a:ext>
                  </a:extLst>
                </a:gridCol>
              </a:tblGrid>
              <a:tr h="627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</a:t>
                      </a:r>
                      <a:b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inicial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 </a:t>
                      </a:r>
                      <a:b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Final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0652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1.062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9770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802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Cs </a:t>
                      </a:r>
                      <a:r>
                        <a:rPr lang="es-ES" sz="1600" b="1" i="0" u="none" strike="noStrike" dirty="0" err="1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Politica</a:t>
                      </a:r>
                      <a:r>
                        <a:rPr lang="es-ES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y </a:t>
                      </a:r>
                      <a:r>
                        <a:rPr lang="es-ES" sz="1600" b="1" i="0" u="none" strike="noStrike" dirty="0" err="1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Rel</a:t>
                      </a:r>
                      <a:r>
                        <a:rPr lang="es-ES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Intern</a:t>
                      </a:r>
                      <a:endParaRPr lang="es-ES" sz="1600" b="1" i="0" u="none" strike="noStrike" dirty="0">
                        <a:solidFill>
                          <a:srgbClr val="266066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1.197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8368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1.200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1.162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2341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3.209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3.012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473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927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5143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5016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104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677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1.970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362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1.041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1.009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8842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9767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1.588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3221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2.804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35207"/>
                  </a:ext>
                </a:extLst>
              </a:tr>
              <a:tr h="16391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2874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2.415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2.314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5828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1.805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405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1.101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8969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4.883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4.730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6022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Matematicas y estadístic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3.849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3.408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9817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2.867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509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675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504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59555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3310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2.604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2.547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903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667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36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1.050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325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49.296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47.322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2.303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1.974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4.277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>
                          <a:solidFill>
                            <a:srgbClr val="C6EFCE"/>
                          </a:solidFill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2024-2 vs 2025-2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71907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2025-2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2025-2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2025-2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Cs </a:t>
                      </a:r>
                      <a:r>
                        <a:rPr lang="es-ES" sz="16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Politica</a:t>
                      </a:r>
                      <a:r>
                        <a:rPr lang="es-ES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s-ES" sz="16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Rel</a:t>
                      </a:r>
                      <a:r>
                        <a:rPr lang="es-ES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Intern</a:t>
                      </a:r>
                      <a:endParaRPr lang="es-ES" sz="1600" b="1" i="0" u="none" strike="noStrike" dirty="0">
                        <a:solidFill>
                          <a:srgbClr val="2438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3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2024-2 vs 2025-2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79973"/>
              </p:ext>
            </p:extLst>
          </p:nvPr>
        </p:nvGraphicFramePr>
        <p:xfrm>
          <a:off x="1030938" y="2901822"/>
          <a:ext cx="16226117" cy="6361634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79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11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2025-2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2025-2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2025-2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-6,5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-9,3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-4,4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Matematicas y estadístic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-6,5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-5,2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-4,6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-7,5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7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306360" y="307596"/>
            <a:ext cx="8381371" cy="5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80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6450" y="561191"/>
            <a:ext cx="8591550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 Y RETIRADOS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D98342A-0E8A-46AC-9C1B-6E7F1EB2E4F1}"/>
              </a:ext>
            </a:extLst>
          </p:cNvPr>
          <p:cNvGrpSpPr/>
          <p:nvPr/>
        </p:nvGrpSpPr>
        <p:grpSpPr>
          <a:xfrm>
            <a:off x="11631764" y="1344351"/>
            <a:ext cx="6186456" cy="646331"/>
            <a:chOff x="3599821" y="2108856"/>
            <a:chExt cx="6186456" cy="646331"/>
          </a:xfrm>
        </p:grpSpPr>
        <p:sp>
          <p:nvSpPr>
            <p:cNvPr id="12" name="TextBox 12"/>
            <p:cNvSpPr txBox="1"/>
            <p:nvPr/>
          </p:nvSpPr>
          <p:spPr>
            <a:xfrm>
              <a:off x="7646923" y="2178830"/>
              <a:ext cx="2139354" cy="5312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00" spc="699" dirty="0">
                  <a:solidFill>
                    <a:schemeClr val="accent2"/>
                  </a:solidFill>
                  <a:latin typeface="Oswald Bold"/>
                </a:rPr>
                <a:t>2025-2</a:t>
              </a:r>
              <a:endParaRPr lang="en-US" sz="40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9051620-ECCC-439B-85C8-366F8481178F}"/>
                </a:ext>
              </a:extLst>
            </p:cNvPr>
            <p:cNvSpPr/>
            <p:nvPr/>
          </p:nvSpPr>
          <p:spPr>
            <a:xfrm>
              <a:off x="3599821" y="2108856"/>
              <a:ext cx="49798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36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A1C1E11-0B8B-4C99-842A-2A9CF26F8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65262"/>
              </p:ext>
            </p:extLst>
          </p:nvPr>
        </p:nvGraphicFramePr>
        <p:xfrm>
          <a:off x="0" y="-439615"/>
          <a:ext cx="18288000" cy="1118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45431" y="1499549"/>
            <a:ext cx="7588773" cy="830997"/>
            <a:chOff x="5467160" y="2039506"/>
            <a:chExt cx="7588773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95762" y="2214530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5467160" y="2039506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031861"/>
              </p:ext>
            </p:extLst>
          </p:nvPr>
        </p:nvGraphicFramePr>
        <p:xfrm>
          <a:off x="2041615" y="1915048"/>
          <a:ext cx="13160665" cy="788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480F42-1A0B-4B1E-AFA3-C7F6CB867C13}"/>
              </a:ext>
            </a:extLst>
          </p:cNvPr>
          <p:cNvSpPr txBox="1"/>
          <p:nvPr/>
        </p:nvSpPr>
        <p:spPr>
          <a:xfrm>
            <a:off x="2095101" y="63597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RETIRADOS   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AD614BB-E96C-4B48-8754-11F1B4749BFF}"/>
              </a:ext>
            </a:extLst>
          </p:cNvPr>
          <p:cNvSpPr txBox="1"/>
          <p:nvPr/>
        </p:nvSpPr>
        <p:spPr>
          <a:xfrm>
            <a:off x="4637498" y="250725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86B0864-6C08-41FB-9F9F-5DBC631D2BFE}"/>
              </a:ext>
            </a:extLst>
          </p:cNvPr>
          <p:cNvGrpSpPr/>
          <p:nvPr/>
        </p:nvGrpSpPr>
        <p:grpSpPr>
          <a:xfrm>
            <a:off x="5007818" y="1416173"/>
            <a:ext cx="7640731" cy="830997"/>
            <a:chOff x="4461964" y="2131420"/>
            <a:chExt cx="7640731" cy="8309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9A163C1-FB2D-47F7-AA68-0022692EC9B0}"/>
                </a:ext>
              </a:extLst>
            </p:cNvPr>
            <p:cNvSpPr txBox="1"/>
            <p:nvPr/>
          </p:nvSpPr>
          <p:spPr>
            <a:xfrm>
              <a:off x="9142524" y="231817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BCCF476-8804-4A33-9CB5-BDB8E47CE424}"/>
                </a:ext>
              </a:extLst>
            </p:cNvPr>
            <p:cNvSpPr/>
            <p:nvPr/>
          </p:nvSpPr>
          <p:spPr>
            <a:xfrm>
              <a:off x="4461964" y="2131420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8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670258"/>
              </p:ext>
            </p:extLst>
          </p:nvPr>
        </p:nvGraphicFramePr>
        <p:xfrm>
          <a:off x="2095100" y="1677502"/>
          <a:ext cx="11427469" cy="860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953314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410916" y="977936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5312495" y="1842707"/>
            <a:ext cx="7663008" cy="769441"/>
            <a:chOff x="3932425" y="2049563"/>
            <a:chExt cx="7663008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5262" y="22001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FDAAE96C-8F7D-4138-A1EC-723E23515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61627"/>
              </p:ext>
            </p:extLst>
          </p:nvPr>
        </p:nvGraphicFramePr>
        <p:xfrm>
          <a:off x="1886416" y="2041230"/>
          <a:ext cx="12772505" cy="820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55C8C41A-507C-4802-8C6B-2F0674181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2498"/>
              </p:ext>
            </p:extLst>
          </p:nvPr>
        </p:nvGraphicFramePr>
        <p:xfrm>
          <a:off x="1346643" y="1471257"/>
          <a:ext cx="13161600" cy="874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2036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2025-2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FEABD4FC-2BE9-41D7-A360-C9FA96CC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181" t="77927"/>
          <a:stretch/>
        </p:blipFill>
        <p:spPr>
          <a:xfrm>
            <a:off x="12346700" y="8016364"/>
            <a:ext cx="6550648" cy="2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50D66481-6629-4877-A837-05D9AC72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36488"/>
              </p:ext>
            </p:extLst>
          </p:nvPr>
        </p:nvGraphicFramePr>
        <p:xfrm>
          <a:off x="1346643" y="1792052"/>
          <a:ext cx="12777507" cy="867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81120" y="1034157"/>
            <a:ext cx="13725760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ESTUDIANTES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RETIRADOS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5331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5324994" y="1863180"/>
            <a:ext cx="7638012" cy="769441"/>
            <a:chOff x="5329021" y="2058373"/>
            <a:chExt cx="7638012" cy="769441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5329021" y="205837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b="1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38" name="Gráfico 37">
            <a:extLst>
              <a:ext uri="{FF2B5EF4-FFF2-40B4-BE49-F238E27FC236}">
                <a16:creationId xmlns:a16="http://schemas.microsoft.com/office/drawing/2014/main" id="{65195DFC-B2B2-48C9-A327-776827FE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985" t="75110"/>
          <a:stretch/>
        </p:blipFill>
        <p:spPr>
          <a:xfrm>
            <a:off x="12877800" y="7757473"/>
            <a:ext cx="6037752" cy="256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rgbClr val="274472"/>
                </a:solidFill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847797" y="1125526"/>
            <a:ext cx="36" cy="251482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6" name="AutoShape 6"/>
          <p:cNvSpPr/>
          <p:nvPr/>
        </p:nvSpPr>
        <p:spPr>
          <a:xfrm flipV="1">
            <a:off x="931257" y="3616256"/>
            <a:ext cx="11264770" cy="24093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 flipH="1" flipV="1">
            <a:off x="843734" y="3653881"/>
            <a:ext cx="36" cy="166975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AutoShape 8"/>
          <p:cNvSpPr/>
          <p:nvPr/>
        </p:nvSpPr>
        <p:spPr>
          <a:xfrm flipV="1">
            <a:off x="847797" y="5343594"/>
            <a:ext cx="6654398" cy="1079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 flipV="1">
            <a:off x="847797" y="5384667"/>
            <a:ext cx="0" cy="163566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847797" y="7025094"/>
            <a:ext cx="16429410" cy="2551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 flipH="1" flipV="1">
            <a:off x="843734" y="7037421"/>
            <a:ext cx="0" cy="1643906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843734" y="8681327"/>
            <a:ext cx="6659073" cy="15742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162466" y="70244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b="1" spc="699" dirty="0">
                <a:solidFill>
                  <a:schemeClr val="accent5"/>
                </a:solidFill>
                <a:latin typeface="Oswald" panose="020B0604020202020204" charset="0"/>
              </a:rPr>
              <a:t>INDICADORES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605046" y="-2066244"/>
            <a:ext cx="1971096" cy="19275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8AC31D-E4FB-4E4D-82C6-1C685E7A8E14}"/>
              </a:ext>
            </a:extLst>
          </p:cNvPr>
          <p:cNvSpPr txBox="1"/>
          <p:nvPr/>
        </p:nvSpPr>
        <p:spPr>
          <a:xfrm>
            <a:off x="973508" y="928684"/>
            <a:ext cx="7313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b="1" dirty="0">
                <a:solidFill>
                  <a:srgbClr val="274472"/>
                </a:solidFill>
              </a:rPr>
              <a:t>DEL INFORME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89B166CF-EFBC-4F4B-8445-CF12ADF850B0}"/>
              </a:ext>
            </a:extLst>
          </p:cNvPr>
          <p:cNvSpPr txBox="1"/>
          <p:nvPr/>
        </p:nvSpPr>
        <p:spPr>
          <a:xfrm>
            <a:off x="843734" y="9818503"/>
            <a:ext cx="5272723" cy="440698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 2025-2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84542F4-9818-41AA-94A8-956955FF45D3}"/>
              </a:ext>
            </a:extLst>
          </p:cNvPr>
          <p:cNvSpPr/>
          <p:nvPr/>
        </p:nvSpPr>
        <p:spPr>
          <a:xfrm>
            <a:off x="3090163" y="321815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INDICADOR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2B2AA6D-5F86-4450-83F6-965497BB4AEF}"/>
              </a:ext>
            </a:extLst>
          </p:cNvPr>
          <p:cNvSpPr/>
          <p:nvPr/>
        </p:nvSpPr>
        <p:spPr>
          <a:xfrm>
            <a:off x="3090163" y="496650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PERDIDOS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29EAD87-DF51-42E7-A0D9-0CFF6F2767DC}"/>
              </a:ext>
            </a:extLst>
          </p:cNvPr>
          <p:cNvSpPr/>
          <p:nvPr/>
        </p:nvSpPr>
        <p:spPr>
          <a:xfrm>
            <a:off x="3090163" y="659722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RETIRADOS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25F38EA-E53D-4BE2-9305-EA0C30BFFF84}"/>
              </a:ext>
            </a:extLst>
          </p:cNvPr>
          <p:cNvSpPr/>
          <p:nvPr/>
        </p:nvSpPr>
        <p:spPr>
          <a:xfrm>
            <a:off x="3090163" y="8291288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REPITENCIA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FE49C30-C625-4F36-ABCB-5271787A2F8E}"/>
              </a:ext>
            </a:extLst>
          </p:cNvPr>
          <p:cNvSpPr/>
          <p:nvPr/>
        </p:nvSpPr>
        <p:spPr>
          <a:xfrm>
            <a:off x="11019357" y="322876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FÓRMULA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C3993BE-C1E2-43CE-81E1-419ECC6B9562}"/>
              </a:ext>
            </a:extLst>
          </p:cNvPr>
          <p:cNvSpPr/>
          <p:nvPr/>
        </p:nvSpPr>
        <p:spPr>
          <a:xfrm>
            <a:off x="6894550" y="4607618"/>
            <a:ext cx="10545436" cy="13996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175994D-B5DC-4D35-B406-9C1C1000CB1E}"/>
              </a:ext>
            </a:extLst>
          </p:cNvPr>
          <p:cNvSpPr/>
          <p:nvPr/>
        </p:nvSpPr>
        <p:spPr>
          <a:xfrm>
            <a:off x="6923308" y="6301071"/>
            <a:ext cx="10545435" cy="13996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268D5EC-C433-4906-BEAC-BE33F7358AEE}"/>
              </a:ext>
            </a:extLst>
          </p:cNvPr>
          <p:cNvSpPr/>
          <p:nvPr/>
        </p:nvSpPr>
        <p:spPr>
          <a:xfrm>
            <a:off x="6923307" y="7997243"/>
            <a:ext cx="10516675" cy="1399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791A93F7-2C7B-4778-AC98-245E3A513870}"/>
              </a:ext>
            </a:extLst>
          </p:cNvPr>
          <p:cNvSpPr txBox="1"/>
          <p:nvPr/>
        </p:nvSpPr>
        <p:spPr>
          <a:xfrm>
            <a:off x="7100350" y="4804635"/>
            <a:ext cx="10162587" cy="91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843"/>
              </a:lnSpc>
              <a:defRPr sz="1723" spc="87">
                <a:solidFill>
                  <a:srgbClr val="FFFFFF"/>
                </a:solidFill>
                <a:latin typeface="Code Pro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perdidos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matriculados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al final del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semestre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D859579A-5DE9-4147-97B4-8B340C5D6ED9}"/>
              </a:ext>
            </a:extLst>
          </p:cNvPr>
          <p:cNvSpPr txBox="1"/>
          <p:nvPr/>
        </p:nvSpPr>
        <p:spPr>
          <a:xfrm>
            <a:off x="7114733" y="651246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al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inicio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D7E4664F-88A6-4696-B9EC-9C9C9DE5385E}"/>
              </a:ext>
            </a:extLst>
          </p:cNvPr>
          <p:cNvSpPr txBox="1"/>
          <p:nvPr/>
        </p:nvSpPr>
        <p:spPr>
          <a:xfrm>
            <a:off x="7086535" y="8180731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perdidos o retirados del total de asignaturas</a:t>
            </a:r>
          </a:p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matriculados en el total de asignaturas al inicio del semestre 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315A113-B990-4A09-B30E-A7E581CF9D1B}"/>
              </a:ext>
            </a:extLst>
          </p:cNvPr>
          <p:cNvCxnSpPr>
            <a:cxnSpLocks/>
          </p:cNvCxnSpPr>
          <p:nvPr/>
        </p:nvCxnSpPr>
        <p:spPr>
          <a:xfrm>
            <a:off x="7085974" y="5343594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978BA1A-BCBC-4349-AC4A-79FC4B4502AA}"/>
              </a:ext>
            </a:extLst>
          </p:cNvPr>
          <p:cNvCxnSpPr>
            <a:cxnSpLocks/>
          </p:cNvCxnSpPr>
          <p:nvPr/>
        </p:nvCxnSpPr>
        <p:spPr>
          <a:xfrm>
            <a:off x="7128462" y="70287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2D2258E-F3F4-45C7-A234-CFE34B7E95D9}"/>
              </a:ext>
            </a:extLst>
          </p:cNvPr>
          <p:cNvCxnSpPr>
            <a:cxnSpLocks/>
          </p:cNvCxnSpPr>
          <p:nvPr/>
        </p:nvCxnSpPr>
        <p:spPr>
          <a:xfrm>
            <a:off x="7114733" y="86813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6">
            <a:extLst>
              <a:ext uri="{FF2B5EF4-FFF2-40B4-BE49-F238E27FC236}">
                <a16:creationId xmlns:a16="http://schemas.microsoft.com/office/drawing/2014/main" id="{4FADF52A-FF12-4446-B73A-FB25B2C74F9E}"/>
              </a:ext>
            </a:extLst>
          </p:cNvPr>
          <p:cNvSpPr txBox="1"/>
          <p:nvPr/>
        </p:nvSpPr>
        <p:spPr>
          <a:xfrm>
            <a:off x="13672730" y="565032"/>
            <a:ext cx="3975929" cy="2365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*Nota: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Se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considera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u="sng" spc="93" dirty="0">
                <a:solidFill>
                  <a:srgbClr val="274472"/>
                </a:solidFill>
                <a:latin typeface="Code Pro"/>
              </a:rPr>
              <a:t>Repitencia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indicador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de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estudiantes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que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perdieron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o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retiraron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menos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una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asignatura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y que por lo tanto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deben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repetirla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(s)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un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semestre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posterior.</a:t>
            </a:r>
          </a:p>
        </p:txBody>
      </p:sp>
    </p:spTree>
    <p:extLst>
      <p:ext uri="{BB962C8B-B14F-4D97-AF65-F5344CB8AC3E}">
        <p14:creationId xmlns:p14="http://schemas.microsoft.com/office/powerpoint/2010/main" val="362890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693C0838-8712-4C21-99F8-CBFBB606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04510"/>
              </p:ext>
            </p:extLst>
          </p:nvPr>
        </p:nvGraphicFramePr>
        <p:xfrm>
          <a:off x="580292" y="2011143"/>
          <a:ext cx="14211141" cy="832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902007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700" y="1705886"/>
            <a:ext cx="7662002" cy="769441"/>
            <a:chOff x="3932425" y="2049563"/>
            <a:chExt cx="7662002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4256" y="216551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8315DD11-3173-4C76-922C-F2ABC9B8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569" t="72950"/>
          <a:stretch/>
        </p:blipFill>
        <p:spPr>
          <a:xfrm>
            <a:off x="12801600" y="7581899"/>
            <a:ext cx="6113952" cy="2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22D798B2-28B6-4D72-BA5B-D95E917F9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000045"/>
              </p:ext>
            </p:extLst>
          </p:nvPr>
        </p:nvGraphicFramePr>
        <p:xfrm>
          <a:off x="3036001" y="1575002"/>
          <a:ext cx="9879810" cy="771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</a:t>
            </a: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 </a:t>
            </a: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1270795"/>
            <a:chOff x="3932425" y="2049563"/>
            <a:chExt cx="7652848" cy="1270795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191844"/>
              <a:ext cx="2960171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2025-2</a:t>
              </a:r>
            </a:p>
            <a:p>
              <a:endParaRPr lang="en-US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2BA7F38D-AB5B-4F48-B8A9-80A50509E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067" t="71505" b="1"/>
          <a:stretch/>
        </p:blipFill>
        <p:spPr>
          <a:xfrm>
            <a:off x="12233908" y="7555124"/>
            <a:ext cx="6534544" cy="2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7C9AD516-BE3F-4D61-B216-F9C102D8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107955"/>
              </p:ext>
            </p:extLst>
          </p:nvPr>
        </p:nvGraphicFramePr>
        <p:xfrm>
          <a:off x="1583496" y="1355982"/>
          <a:ext cx="12765025" cy="893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3016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64698" y="1716388"/>
            <a:ext cx="7720004" cy="830997"/>
            <a:chOff x="3932425" y="2049563"/>
            <a:chExt cx="7720004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92258" y="221168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2025-2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7" name="Gráfico 26">
            <a:extLst>
              <a:ext uri="{FF2B5EF4-FFF2-40B4-BE49-F238E27FC236}">
                <a16:creationId xmlns:a16="http://schemas.microsoft.com/office/drawing/2014/main" id="{2ECA6667-0882-4BB7-AE15-AD7E440C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822" t="68577"/>
          <a:stretch/>
        </p:blipFill>
        <p:spPr>
          <a:xfrm>
            <a:off x="12391234" y="7425745"/>
            <a:ext cx="6333098" cy="29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15" y="781624"/>
            <a:ext cx="15219769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5"/>
                </a:solidFill>
                <a:latin typeface="+mj-lt"/>
              </a:rPr>
              <a:t>RESUMEN</a:t>
            </a:r>
            <a:r>
              <a:rPr lang="en-US" sz="5755" b="1" dirty="0">
                <a:solidFill>
                  <a:srgbClr val="789F99"/>
                </a:solidFill>
                <a:latin typeface="+mj-lt"/>
              </a:rPr>
              <a:t> </a:t>
            </a:r>
            <a:r>
              <a:rPr lang="en-US" sz="5755" b="1" dirty="0">
                <a:solidFill>
                  <a:schemeClr val="accent1"/>
                </a:solidFill>
                <a:latin typeface="+mj-lt"/>
              </a:rPr>
              <a:t>INSTITUCIONAL</a:t>
            </a:r>
            <a:r>
              <a:rPr lang="en-US" sz="5755" b="1" dirty="0">
                <a:solidFill>
                  <a:srgbClr val="274472"/>
                </a:solidFill>
                <a:latin typeface="+mj-lt"/>
              </a:rPr>
              <a:t> DE PREGRADO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7765A95-4DA9-401B-B1CA-55902B5F9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63016"/>
              </p:ext>
            </p:extLst>
          </p:nvPr>
        </p:nvGraphicFramePr>
        <p:xfrm>
          <a:off x="0" y="15945"/>
          <a:ext cx="18288000" cy="978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ADDE400E-C6B9-42E5-89D7-38F8EF2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29460"/>
              </p:ext>
            </p:extLst>
          </p:nvPr>
        </p:nvGraphicFramePr>
        <p:xfrm>
          <a:off x="3382868" y="6335569"/>
          <a:ext cx="11522264" cy="3126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263964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781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RESUMEN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64098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</a:t>
                      </a:r>
                      <a:r>
                        <a:rPr lang="es-CO" sz="2400" b="1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cs typeface="Poppins Bold" panose="020B0604020202020204" charset="0"/>
                        </a:rPr>
                        <a:t>perdidos</a:t>
                      </a: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 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2.303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estudiantes </a:t>
                      </a:r>
                      <a:r>
                        <a:rPr lang="es-CO" sz="2400" b="1" i="1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retirados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 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1.974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deben repetir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4.277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531FA95-16EC-4074-A39C-668EDBFB0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97797"/>
              </p:ext>
            </p:extLst>
          </p:nvPr>
        </p:nvGraphicFramePr>
        <p:xfrm>
          <a:off x="3382868" y="3675600"/>
          <a:ext cx="11522264" cy="18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4154">
                  <a:extLst>
                    <a:ext uri="{9D8B030D-6E8A-4147-A177-3AD203B41FA5}">
                      <a16:colId xmlns:a16="http://schemas.microsoft.com/office/drawing/2014/main" val="2652344952"/>
                    </a:ext>
                  </a:extLst>
                </a:gridCol>
                <a:gridCol w="5478110">
                  <a:extLst>
                    <a:ext uri="{9D8B030D-6E8A-4147-A177-3AD203B41FA5}">
                      <a16:colId xmlns:a16="http://schemas.microsoft.com/office/drawing/2014/main" val="3007439666"/>
                    </a:ext>
                  </a:extLst>
                </a:gridCol>
              </a:tblGrid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b="0" kern="120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Al inicio del 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Al final del </a:t>
                      </a:r>
                      <a:r>
                        <a:rPr lang="es-CO" sz="2400" b="0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7690"/>
                  </a:ext>
                </a:extLst>
              </a:tr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49.296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47.322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8784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5512" y="1219766"/>
            <a:ext cx="12969611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7391" y="3117811"/>
            <a:ext cx="8713218" cy="57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s-CO" sz="3122" dirty="0">
                <a:solidFill>
                  <a:schemeClr val="accent2">
                    <a:lumMod val="75000"/>
                  </a:schemeClr>
                </a:solidFill>
                <a:latin typeface="Oswald"/>
              </a:rPr>
              <a:t>Total de estudiantes matriculados en el total de asignaturas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6848" y="2164763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01056" y="5501271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86276" y="7601371"/>
            <a:ext cx="169829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>
              <a:solidFill>
                <a:srgbClr val="5B807A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DBF5DF3-A4C8-48F6-9C13-DA154925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28908"/>
              </p:ext>
            </p:extLst>
          </p:nvPr>
        </p:nvGraphicFramePr>
        <p:xfrm>
          <a:off x="5129118" y="3432391"/>
          <a:ext cx="8017573" cy="432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32811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3984762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10800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3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Poppins Bold" panose="020B0604020202020204" charset="0"/>
                        </a:rPr>
                        <a:t>INDICADOR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181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Perdidos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4.9%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Retirados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4.0%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Repitencia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8.7%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6722" y="69612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6464" y="2211656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94505" y="7860887"/>
            <a:ext cx="8686800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estudiantes se cuentan más de una vez si perdieron </a:t>
            </a:r>
          </a:p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o retiraron dos o más asignaturas</a:t>
            </a: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41412"/>
              </p:ext>
            </p:extLst>
          </p:nvPr>
        </p:nvGraphicFramePr>
        <p:xfrm>
          <a:off x="2674194" y="3124160"/>
          <a:ext cx="12438068" cy="6159232"/>
        </p:xfrm>
        <a:graphic>
          <a:graphicData uri="http://schemas.openxmlformats.org/drawingml/2006/table">
            <a:tbl>
              <a:tblPr/>
              <a:tblGrid>
                <a:gridCol w="504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63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Otros datos sobre estudiantes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Población total matriculada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6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perdieron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ES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984</a:t>
                      </a:r>
                      <a:endParaRPr lang="es-CO" sz="1839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20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9.945</a:t>
                      </a:r>
                      <a:endParaRPr lang="es-CO" sz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9.89%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0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retiraron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698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7.01%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perdieron y retiraron al menos una asignatura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ES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498</a:t>
                      </a:r>
                      <a:endParaRPr lang="es-CO" sz="1839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</a:rPr>
                        <a:t>Total de estudiantes que aprobaron todas las asignaturas matriculadas</a:t>
                      </a:r>
                      <a:endParaRPr lang="es-CO" sz="11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7.641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76.83%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08" y="79329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7" y="2229818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19577"/>
              </p:ext>
            </p:extLst>
          </p:nvPr>
        </p:nvGraphicFramePr>
        <p:xfrm>
          <a:off x="2924966" y="3261035"/>
          <a:ext cx="12438068" cy="4957055"/>
        </p:xfrm>
        <a:graphic>
          <a:graphicData uri="http://schemas.openxmlformats.org/drawingml/2006/table">
            <a:tbl>
              <a:tblPr/>
              <a:tblGrid>
                <a:gridCol w="62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6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Otros datos sobre asignaturas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Participación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con estudiantes perdidos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45.8%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con estudiantes retirados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ES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487</a:t>
                      </a:r>
                      <a:endParaRPr lang="es-CO" sz="2100" kern="1200" spc="8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ganadas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37.4%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8880" y="2268304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8408" y="8449761"/>
            <a:ext cx="14290625" cy="10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En el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semestre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2025-2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ofrecieron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994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BFC892"/>
                </a:solidFill>
                <a:latin typeface="Oswald Bold"/>
              </a:rPr>
              <a:t>Nota:</a:t>
            </a:r>
            <a:r>
              <a:rPr lang="en-US" sz="3122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Si una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tuvo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al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menos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perdido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y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retirado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contabiliza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ambas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categorías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8F00F01-77E8-49EC-9E99-6D371BD160D6}"/>
              </a:ext>
            </a:extLst>
          </p:cNvPr>
          <p:cNvSpPr txBox="1"/>
          <p:nvPr/>
        </p:nvSpPr>
        <p:spPr>
          <a:xfrm>
            <a:off x="1346643" y="1291512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>
            <a:extLst>
              <a:ext uri="{FF2B5EF4-FFF2-40B4-BE49-F238E27FC236}">
                <a16:creationId xmlns:a16="http://schemas.microsoft.com/office/drawing/2014/main" id="{0C6979B6-EDF7-494E-87ED-312A66DB41A9}"/>
              </a:ext>
            </a:extLst>
          </p:cNvPr>
          <p:cNvSpPr/>
          <p:nvPr/>
        </p:nvSpPr>
        <p:spPr>
          <a:xfrm>
            <a:off x="5259826" y="3163889"/>
            <a:ext cx="5400000" cy="54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0465687-9D87-47E7-9FFA-5E8698B8CEB5}"/>
              </a:ext>
            </a:extLst>
          </p:cNvPr>
          <p:cNvSpPr/>
          <p:nvPr/>
        </p:nvSpPr>
        <p:spPr>
          <a:xfrm>
            <a:off x="7731184" y="3138448"/>
            <a:ext cx="5400000" cy="5400000"/>
          </a:xfrm>
          <a:prstGeom prst="ellipse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INSTITUCIONAL DE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2435" y="71741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2280175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9828" y="8945614"/>
            <a:ext cx="9608344" cy="51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(únicos) que deben </a:t>
            </a:r>
            <a:r>
              <a:rPr lang="es-CO" sz="3122" dirty="0">
                <a:solidFill>
                  <a:schemeClr val="accent2"/>
                </a:solidFill>
                <a:latin typeface="Oswald"/>
              </a:rPr>
              <a:t>repetir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asignaturas: </a:t>
            </a:r>
            <a:r>
              <a:rPr lang="en-US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2.180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99161" y="3356360"/>
            <a:ext cx="4062446" cy="44725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864501" y="3700722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tx2"/>
                </a:solidFill>
                <a:latin typeface="Oswald"/>
              </a:rPr>
              <a:t>perdieron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1.482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23005" y="3700722"/>
            <a:ext cx="4500494" cy="164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accent4"/>
                </a:solidFill>
                <a:latin typeface="Oswald"/>
              </a:rPr>
              <a:t>retiraron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1.196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30162" y="4975853"/>
            <a:ext cx="1670323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984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81127" y="4910083"/>
            <a:ext cx="925746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498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69204" y="4965967"/>
            <a:ext cx="1408360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698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78026" y="5944974"/>
            <a:ext cx="1574594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13830" y="5821958"/>
            <a:ext cx="2660340" cy="141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2"/>
              </a:lnSpc>
            </a:pP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  <a:r>
              <a:rPr lang="en-US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&amp; </a:t>
            </a: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  <a:p>
            <a:pPr algn="ctr">
              <a:lnSpc>
                <a:spcPts val="3752"/>
              </a:lnSpc>
              <a:spcBef>
                <a:spcPct val="0"/>
              </a:spcBef>
            </a:pPr>
            <a:endParaRPr lang="en-US" sz="2680" dirty="0">
              <a:solidFill>
                <a:schemeClr val="accent1">
                  <a:lumMod val="75000"/>
                </a:schemeClr>
              </a:solidFill>
              <a:latin typeface="Code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936488" y="5973264"/>
            <a:ext cx="1918033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3CEA8573-4C32-44F3-A84D-6F3EA04841E6}"/>
              </a:ext>
            </a:extLst>
          </p:cNvPr>
          <p:cNvSpPr txBox="1"/>
          <p:nvPr/>
        </p:nvSpPr>
        <p:spPr>
          <a:xfrm>
            <a:off x="5791404" y="5576736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80127ED0-2C66-4E42-81A7-678E98662543}"/>
              </a:ext>
            </a:extLst>
          </p:cNvPr>
          <p:cNvSpPr txBox="1"/>
          <p:nvPr/>
        </p:nvSpPr>
        <p:spPr>
          <a:xfrm>
            <a:off x="11082665" y="5551670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113" y="1097986"/>
            <a:ext cx="17390349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8918" y="1961411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8187" y="7131334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49.296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12.375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33730" y="7080194"/>
            <a:ext cx="5541107" cy="22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12.375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0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Ser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Pilo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Paga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3.481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Generación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 y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8.894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Institucionales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2025-2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6291841-2FB1-44EB-8A1B-2A6FB418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636830"/>
              </p:ext>
            </p:extLst>
          </p:nvPr>
        </p:nvGraphicFramePr>
        <p:xfrm>
          <a:off x="2141472" y="2628773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3B5CEC6-93F1-4B36-8359-82D663FB5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212388"/>
              </p:ext>
            </p:extLst>
          </p:nvPr>
        </p:nvGraphicFramePr>
        <p:xfrm>
          <a:off x="10333730" y="2559527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2">
            <a:extLst>
              <a:ext uri="{FF2B5EF4-FFF2-40B4-BE49-F238E27FC236}">
                <a16:creationId xmlns:a16="http://schemas.microsoft.com/office/drawing/2014/main" id="{2F4C7941-13E4-4CE8-B3A6-470EEA7F2314}"/>
              </a:ext>
            </a:extLst>
          </p:cNvPr>
          <p:cNvSpPr txBox="1"/>
          <p:nvPr/>
        </p:nvSpPr>
        <p:spPr>
          <a:xfrm>
            <a:off x="3983004" y="9434747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3">
      <a:dk1>
        <a:sysClr val="windowText" lastClr="000000"/>
      </a:dk1>
      <a:lt1>
        <a:sysClr val="window" lastClr="FFFFFF"/>
      </a:lt1>
      <a:dk2>
        <a:srgbClr val="B2C737"/>
      </a:dk2>
      <a:lt2>
        <a:srgbClr val="CEDBE6"/>
      </a:lt2>
      <a:accent1>
        <a:srgbClr val="274472"/>
      </a:accent1>
      <a:accent2>
        <a:srgbClr val="58B6C0"/>
      </a:accent2>
      <a:accent3>
        <a:srgbClr val="3C9E95"/>
      </a:accent3>
      <a:accent4>
        <a:srgbClr val="5439A1"/>
      </a:accent4>
      <a:accent5>
        <a:srgbClr val="84ACB6"/>
      </a:accent5>
      <a:accent6>
        <a:srgbClr val="FB9705"/>
      </a:accent6>
      <a:hlink>
        <a:srgbClr val="98C034"/>
      </a:hlink>
      <a:folHlink>
        <a:srgbClr val="9F6715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dfa4bf-ec92-4da8-8fc8-cf32bcb843bb" xsi:nil="true"/>
    <lcf76f155ced4ddcb4097134ff3c332f xmlns="8bb9ef3e-e5d8-4286-a184-37b59a3f53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BD29576B307945B511547DBF3D7A7C" ma:contentTypeVersion="15" ma:contentTypeDescription="Crear nuevo documento." ma:contentTypeScope="" ma:versionID="70b349441e62aeef74dd64c8a317dccb">
  <xsd:schema xmlns:xsd="http://www.w3.org/2001/XMLSchema" xmlns:xs="http://www.w3.org/2001/XMLSchema" xmlns:p="http://schemas.microsoft.com/office/2006/metadata/properties" xmlns:ns2="8bb9ef3e-e5d8-4286-a184-37b59a3f5353" xmlns:ns3="a3dfa4bf-ec92-4da8-8fc8-cf32bcb843bb" targetNamespace="http://schemas.microsoft.com/office/2006/metadata/properties" ma:root="true" ma:fieldsID="efb4790b367d254e31b81a6b696686ba" ns2:_="" ns3:_="">
    <xsd:import namespace="8bb9ef3e-e5d8-4286-a184-37b59a3f5353"/>
    <xsd:import namespace="a3dfa4bf-ec92-4da8-8fc8-cf32bcb84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9ef3e-e5d8-4286-a184-37b59a3f5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a9bdeba3-8e6c-435e-977e-8b3dc5b5a0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fa4bf-ec92-4da8-8fc8-cf32bcb84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e006d9c-7844-4d2f-8820-e9b1ba77940f}" ma:internalName="TaxCatchAll" ma:showField="CatchAllData" ma:web="a3dfa4bf-ec92-4da8-8fc8-cf32bcb84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F2C33-4B28-414F-ABCA-E3A7500A43C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3dfa4bf-ec92-4da8-8fc8-cf32bcb843bb"/>
    <ds:schemaRef ds:uri="8bb9ef3e-e5d8-4286-a184-37b59a3f53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CACF0B-0463-447E-85F0-A5011DBC5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19EF4-60A2-402E-A2DD-3E4C12431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9ef3e-e5d8-4286-a184-37b59a3f5353"/>
    <ds:schemaRef ds:uri="a3dfa4bf-ec92-4da8-8fc8-cf32bcb84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22332</TotalTime>
  <Words>1976</Words>
  <Application>Microsoft Office PowerPoint</Application>
  <PresentationFormat>Personalizado</PresentationFormat>
  <Paragraphs>819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Code Pro</vt:lpstr>
      <vt:lpstr>Code Pro Bold</vt:lpstr>
      <vt:lpstr>Oswald Bold</vt:lpstr>
      <vt:lpstr>Oswald</vt:lpstr>
      <vt:lpstr>Leelawadee</vt:lpstr>
      <vt:lpstr>Calibri</vt:lpstr>
      <vt:lpstr>Arial</vt:lpstr>
      <vt:lpstr>Poppins Italics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Perdidos, Retirados y Repitencia 2023-1</dc:title>
  <dc:creator>GABRIELA SOFIA MARIN SANCHEZ</dc:creator>
  <cp:lastModifiedBy>JUAN JOSE ARAGON AMADOR</cp:lastModifiedBy>
  <cp:revision>142</cp:revision>
  <dcterms:created xsi:type="dcterms:W3CDTF">2006-08-16T00:00:00Z</dcterms:created>
  <dcterms:modified xsi:type="dcterms:W3CDTF">2026-03-18T15:52:05Z</dcterms:modified>
  <dc:identifier>DAFruCVQS8w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0x01010081BD29576B307945B511547DBF3D7A7C</vt:lpwstr>
  </property>
  <property fmtid="{D5CDD505-2E9C-101B-9397-08002B2CF9AE}" pid="3" name="MediaServiceImageTags">
    <vt:lpwstr/>
  </property>
</Properties>
</file>