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0" r:id="rId3"/>
    <p:sldId id="263" r:id="rId4"/>
    <p:sldId id="264" r:id="rId5"/>
    <p:sldId id="265" r:id="rId6"/>
    <p:sldId id="267" r:id="rId7"/>
    <p:sldId id="268" r:id="rId8"/>
    <p:sldId id="269" r:id="rId9"/>
    <p:sldId id="272" r:id="rId10"/>
    <p:sldId id="275" r:id="rId11"/>
    <p:sldId id="276" r:id="rId12"/>
  </p:sldIdLst>
  <p:sldSz cx="9144000" cy="6858000" type="screen4x3"/>
  <p:notesSz cx="7010400" cy="9236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F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86323" autoAdjust="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Imagen" descr="PlantillasPPT_RobleAmarillo2013-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Imagen" descr="PlantillasPPT_RobleAmarillo2013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Imagen" descr="PlantillasPPT_RobleAmarillo2013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Imagen" descr="PlantillasPPT_RobleAmarillo2013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Imagen" descr="PlantillasPPT_RobleAmarillo2013-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0" y="4581128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6592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3286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 descr="PlantillasPPT_RobleAmarillo2013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Imagen" descr="PlantillasPPT_RobleAmarillo2013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 descr="PlantillasPPT_RobleAmarillo2013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 descr="PlantillasPPT_RobleAmarillo2013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 descr="PlantillasPPT_RobleAmarillo2013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 descr="PlantillasPPT_RobleAmarillo2013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F0C8-C92A-45BE-97EC-19856BCA79AA}" type="datetimeFigureOut">
              <a:rPr lang="es-ES" smtClean="0"/>
              <a:t>01/03/2021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64FE-5C29-4AC7-A453-67E60DCC6F5A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91680" y="2210088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Ingreso de solicitudes de exámenes finales por la forma SZAEXAM</a:t>
            </a:r>
            <a:endParaRPr lang="es-CO" sz="40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Campos Observaciones</a:t>
            </a:r>
            <a:endParaRPr lang="es-CO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15616" y="5516151"/>
            <a:ext cx="729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 escriben las observaciones deseadas. Este campo no es obligatorio.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37810"/>
            <a:ext cx="6190456" cy="44783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31640" y="5013176"/>
            <a:ext cx="59766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0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Guardado</a:t>
            </a:r>
            <a:endParaRPr lang="es-CO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7624" y="5039219"/>
            <a:ext cx="7296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 todos los campos diligenciados se oprime el botón guardar para registrar los cambios. Al guardar se mostraran los </a:t>
            </a:r>
            <a:r>
              <a:rPr lang="es-CO" dirty="0" err="1" smtClean="0"/>
              <a:t>scheduling</a:t>
            </a:r>
            <a:r>
              <a:rPr lang="es-CO" dirty="0" smtClean="0"/>
              <a:t> en las casillas SC1 Y SC2. También se marca la casilla para indicar que la información se diligenció.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82853"/>
            <a:ext cx="8029457" cy="39563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812360" y="4725144"/>
            <a:ext cx="79208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5724127" y="1169951"/>
            <a:ext cx="276048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12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sPPT_RobleAmarillo2013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71600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Ingreso a SZAEXAM</a:t>
            </a:r>
            <a:endParaRPr lang="es-CO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43608" y="5445224"/>
            <a:ext cx="5675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/>
              <a:t>Se digita el Nombre de la forma.</a:t>
            </a:r>
          </a:p>
          <a:p>
            <a:pPr marL="285750" indent="-285750">
              <a:buFontTx/>
              <a:buChar char="-"/>
            </a:pPr>
            <a:r>
              <a:rPr lang="es-CO" dirty="0"/>
              <a:t>Al ingresar, Se debe digitar el periodo y luego </a:t>
            </a:r>
            <a:r>
              <a:rPr lang="es-CO" dirty="0" err="1"/>
              <a:t>click</a:t>
            </a:r>
            <a:r>
              <a:rPr lang="es-CO" dirty="0"/>
              <a:t> en Ir</a:t>
            </a:r>
            <a:r>
              <a:rPr lang="es-CO" dirty="0" smtClean="0"/>
              <a:t>.</a:t>
            </a:r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499088" y="4203660"/>
            <a:ext cx="7961344" cy="73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95" y="1582441"/>
            <a:ext cx="7434930" cy="20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Lista de Materias </a:t>
            </a:r>
            <a:endParaRPr lang="es-CO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515719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Se despliegan las materias existentes </a:t>
            </a:r>
            <a:r>
              <a:rPr lang="es-CO" sz="1600" dirty="0"/>
              <a:t>en el periodo </a:t>
            </a:r>
            <a:r>
              <a:rPr lang="es-CO" sz="1600" dirty="0" smtClean="0"/>
              <a:t>digitado teniendo en cuenta el departamento y el usuario. También puede utilizar el botón de filtrar que aparece en la parte superior derecha del recuadro de las asignaturas.</a:t>
            </a:r>
            <a:endParaRPr lang="es-CO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5605"/>
            <a:ext cx="8496944" cy="4173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444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Seleccionando Materia</a:t>
            </a:r>
            <a:endParaRPr lang="es-CO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43608" y="5301208"/>
            <a:ext cx="729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Después de listar las materia, se selecciona la materia o fila que se desea ingresar la información. Al seleccionar otra fila, se despliega un mensaje preguntando si desea guardar los cambios de la fila anterior.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5605"/>
            <a:ext cx="8496944" cy="4173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84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Campo Profesor</a:t>
            </a:r>
            <a:endParaRPr lang="es-CO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43608" y="5579948"/>
            <a:ext cx="729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Cick</a:t>
            </a:r>
            <a:r>
              <a:rPr lang="es-CO" dirty="0" smtClean="0"/>
              <a:t> en el botón profesor y seleccionar el docente responsable del NRC.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070481"/>
            <a:ext cx="6912768" cy="4230727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3203848" y="4149080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6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Campo Necesita Examen</a:t>
            </a:r>
            <a:endParaRPr lang="es-CO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7584" y="5651956"/>
            <a:ext cx="751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 debe indicar si este NRC necesita examen final seleccionando la casilla.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24" y="1182935"/>
            <a:ext cx="7350968" cy="4334297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35496" y="5143375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Campo Duración</a:t>
            </a:r>
            <a:endParaRPr lang="es-CO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43608" y="5795972"/>
            <a:ext cx="729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 indica la duración del examen final. Este campo es obligatorio.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66527"/>
            <a:ext cx="6530305" cy="4738737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3563888" y="4581128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Campo </a:t>
            </a:r>
            <a:r>
              <a:rPr lang="es-CO" sz="28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Roomtype</a:t>
            </a:r>
            <a:endParaRPr lang="es-CO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43608" y="5342496"/>
            <a:ext cx="729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 indica el tipo de salón que se necesita para el examen. Para desplegar la lista se debe dar </a:t>
            </a:r>
            <a:r>
              <a:rPr lang="es-CO" dirty="0" err="1" smtClean="0"/>
              <a:t>click</a:t>
            </a:r>
            <a:r>
              <a:rPr lang="es-CO" dirty="0" smtClean="0"/>
              <a:t> en el botón a la derecha del campo. Este campo es obligatorio.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5472608" cy="4191506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467544" y="4509120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3419872" y="3933056"/>
            <a:ext cx="259228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67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Campos </a:t>
            </a:r>
            <a:r>
              <a:rPr lang="es-CO" sz="28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Scheduling</a:t>
            </a:r>
            <a:r>
              <a:rPr lang="es-CO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s-CO" sz="28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groups</a:t>
            </a:r>
            <a:endParaRPr lang="es-CO" sz="28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63441" y="4964975"/>
            <a:ext cx="7296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Para los campos 1 </a:t>
            </a:r>
            <a:r>
              <a:rPr lang="es-CO" dirty="0" err="1"/>
              <a:t>s</a:t>
            </a:r>
            <a:r>
              <a:rPr lang="es-CO" dirty="0" err="1" smtClean="0"/>
              <a:t>cheduling</a:t>
            </a:r>
            <a:r>
              <a:rPr lang="es-CO" dirty="0" smtClean="0"/>
              <a:t> </a:t>
            </a:r>
            <a:r>
              <a:rPr lang="es-CO" dirty="0" err="1" smtClean="0"/>
              <a:t>groups</a:t>
            </a:r>
            <a:r>
              <a:rPr lang="es-CO" dirty="0" smtClean="0"/>
              <a:t> y 2 </a:t>
            </a:r>
            <a:r>
              <a:rPr lang="es-CO" dirty="0" err="1"/>
              <a:t>scheduling</a:t>
            </a:r>
            <a:r>
              <a:rPr lang="es-CO" dirty="0"/>
              <a:t> </a:t>
            </a:r>
            <a:r>
              <a:rPr lang="es-CO" dirty="0" err="1" smtClean="0"/>
              <a:t>groups</a:t>
            </a:r>
            <a:r>
              <a:rPr lang="es-CO" dirty="0" smtClean="0"/>
              <a:t> indica el tipo de agrupamiento. Para desplegar la lista se debe dar </a:t>
            </a:r>
            <a:r>
              <a:rPr lang="es-CO" dirty="0" err="1" smtClean="0"/>
              <a:t>click</a:t>
            </a:r>
            <a:r>
              <a:rPr lang="es-CO" dirty="0" smtClean="0"/>
              <a:t> en los botones a la derecha del campo. Estos campos no son obligatorios. Si no se digita </a:t>
            </a:r>
            <a:r>
              <a:rPr lang="es-CO" dirty="0" err="1" smtClean="0"/>
              <a:t>almenos</a:t>
            </a:r>
            <a:r>
              <a:rPr lang="es-CO" dirty="0" smtClean="0"/>
              <a:t> 1</a:t>
            </a:r>
            <a:r>
              <a:rPr lang="es-CO" dirty="0"/>
              <a:t> </a:t>
            </a:r>
            <a:r>
              <a:rPr lang="es-CO" dirty="0" err="1" smtClean="0"/>
              <a:t>scheduling</a:t>
            </a:r>
            <a:r>
              <a:rPr lang="es-CO" dirty="0" smtClean="0"/>
              <a:t>, la materia no se tendrá en cuenta en el proceso.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6696744" cy="40320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19872" y="3933056"/>
            <a:ext cx="33843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971600" y="3933056"/>
            <a:ext cx="23762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3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83957</TotalTime>
  <Words>317</Words>
  <Application>Microsoft Office PowerPoint</Application>
  <PresentationFormat>Presentación en pantalla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cfranco</dc:creator>
  <cp:lastModifiedBy>Edgar Bastidas</cp:lastModifiedBy>
  <cp:revision>288</cp:revision>
  <cp:lastPrinted>2016-01-21T21:30:14Z</cp:lastPrinted>
  <dcterms:created xsi:type="dcterms:W3CDTF">2013-04-11T15:46:47Z</dcterms:created>
  <dcterms:modified xsi:type="dcterms:W3CDTF">2021-03-01T16:46:18Z</dcterms:modified>
</cp:coreProperties>
</file>