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1" r:id="rId5"/>
    <p:sldId id="262" r:id="rId6"/>
    <p:sldId id="263" r:id="rId7"/>
    <p:sldId id="264" r:id="rId8"/>
    <p:sldId id="265" r:id="rId9"/>
    <p:sldId id="268" r:id="rId10"/>
    <p:sldId id="269" r:id="rId11"/>
    <p:sldId id="267" r:id="rId12"/>
    <p:sldId id="266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E593-478E-402D-AD56-950A1A45CFF3}" type="datetimeFigureOut">
              <a:rPr lang="es-CO" smtClean="0"/>
              <a:t>10/03/2022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8D72-18FA-42C0-9F85-3E986EC5B3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660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E593-478E-402D-AD56-950A1A45CFF3}" type="datetimeFigureOut">
              <a:rPr lang="es-CO" smtClean="0"/>
              <a:t>10/03/2022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8D72-18FA-42C0-9F85-3E986EC5B3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084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E593-478E-402D-AD56-950A1A45CFF3}" type="datetimeFigureOut">
              <a:rPr lang="es-CO" smtClean="0"/>
              <a:t>10/03/2022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8D72-18FA-42C0-9F85-3E986EC5B3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162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E593-478E-402D-AD56-950A1A45CFF3}" type="datetimeFigureOut">
              <a:rPr lang="es-CO" smtClean="0"/>
              <a:t>10/03/2022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8D72-18FA-42C0-9F85-3E986EC5B3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111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E593-478E-402D-AD56-950A1A45CFF3}" type="datetimeFigureOut">
              <a:rPr lang="es-CO" smtClean="0"/>
              <a:t>10/03/2022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8D72-18FA-42C0-9F85-3E986EC5B3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554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E593-478E-402D-AD56-950A1A45CFF3}" type="datetimeFigureOut">
              <a:rPr lang="es-CO" smtClean="0"/>
              <a:t>10/03/2022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8D72-18FA-42C0-9F85-3E986EC5B3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61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E593-478E-402D-AD56-950A1A45CFF3}" type="datetimeFigureOut">
              <a:rPr lang="es-CO" smtClean="0"/>
              <a:t>10/03/2022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8D72-18FA-42C0-9F85-3E986EC5B3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528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E593-478E-402D-AD56-950A1A45CFF3}" type="datetimeFigureOut">
              <a:rPr lang="es-CO" smtClean="0"/>
              <a:t>10/03/2022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8D72-18FA-42C0-9F85-3E986EC5B3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203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E593-478E-402D-AD56-950A1A45CFF3}" type="datetimeFigureOut">
              <a:rPr lang="es-CO" smtClean="0"/>
              <a:t>10/03/2022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8D72-18FA-42C0-9F85-3E986EC5B3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731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E593-478E-402D-AD56-950A1A45CFF3}" type="datetimeFigureOut">
              <a:rPr lang="es-CO" smtClean="0"/>
              <a:t>10/03/2022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8D72-18FA-42C0-9F85-3E986EC5B3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6056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E593-478E-402D-AD56-950A1A45CFF3}" type="datetimeFigureOut">
              <a:rPr lang="es-CO" smtClean="0"/>
              <a:t>10/03/2022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8D72-18FA-42C0-9F85-3E986EC5B3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03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8E593-478E-402D-AD56-950A1A45CFF3}" type="datetimeFigureOut">
              <a:rPr lang="es-CO" smtClean="0"/>
              <a:t>10/03/2022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58D72-18FA-42C0-9F85-3E986EC5B3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73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08230" y="3244334"/>
            <a:ext cx="10175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INGRESO DE SOLICITUDES PARA HOMOLOGACIONES</a:t>
            </a:r>
          </a:p>
        </p:txBody>
      </p:sp>
      <p:pic>
        <p:nvPicPr>
          <p:cNvPr id="3" name="Picture 2" descr="Comunidad - Universidad del Nor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4" y="5610226"/>
            <a:ext cx="263291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6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61" y="788270"/>
            <a:ext cx="7685530" cy="42172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b="11407"/>
          <a:stretch/>
        </p:blipFill>
        <p:spPr>
          <a:xfrm>
            <a:off x="4258621" y="2364822"/>
            <a:ext cx="6735200" cy="439332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61545" y="1608077"/>
            <a:ext cx="1786758" cy="38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>
            <a:off x="5943600" y="1802518"/>
            <a:ext cx="1786758" cy="38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/>
          <p:cNvSpPr/>
          <p:nvPr/>
        </p:nvSpPr>
        <p:spPr>
          <a:xfrm>
            <a:off x="5839463" y="5178977"/>
            <a:ext cx="1475737" cy="1602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009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537" y="510778"/>
            <a:ext cx="8463619" cy="623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1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93" y="1061545"/>
            <a:ext cx="5194168" cy="46964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415" y="1827782"/>
            <a:ext cx="4858571" cy="439959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24801" y="522155"/>
            <a:ext cx="3164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>
                <a:solidFill>
                  <a:srgbClr val="FF0000"/>
                </a:solidFill>
              </a:rPr>
              <a:t>Asignatura </a:t>
            </a:r>
            <a:r>
              <a:rPr lang="es-CO" b="1" dirty="0">
                <a:solidFill>
                  <a:srgbClr val="FF0000"/>
                </a:solidFill>
              </a:rPr>
              <a:t>cursada y pendiente</a:t>
            </a:r>
            <a:endParaRPr lang="es-CO" dirty="0"/>
          </a:p>
        </p:txBody>
      </p:sp>
      <p:sp>
        <p:nvSpPr>
          <p:cNvPr id="8" name="Flecha izquierda 7">
            <a:hlinkClick r:id="rId4" action="ppaction://hlinksldjump"/>
          </p:cNvPr>
          <p:cNvSpPr/>
          <p:nvPr/>
        </p:nvSpPr>
        <p:spPr>
          <a:xfrm>
            <a:off x="11088414" y="6148553"/>
            <a:ext cx="819807" cy="5938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34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34" y="4389123"/>
            <a:ext cx="11195553" cy="209482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t="9018" b="49910"/>
          <a:stretch/>
        </p:blipFill>
        <p:spPr>
          <a:xfrm>
            <a:off x="549385" y="642706"/>
            <a:ext cx="11460480" cy="284444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856617" y="1880262"/>
            <a:ext cx="311053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FF0000"/>
                </a:solidFill>
              </a:rPr>
              <a:t>1. Ingrese a la forma SZAHODP</a:t>
            </a:r>
            <a:endParaRPr lang="es-CO" b="1" dirty="0">
              <a:solidFill>
                <a:srgbClr val="FF0000"/>
              </a:solidFill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 flipH="1">
            <a:off x="6505304" y="2064928"/>
            <a:ext cx="2116182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616534" y="3779596"/>
            <a:ext cx="398660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s-CO" dirty="0"/>
              <a:t>2. Seleccione período , programa y nivel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0536949" y="5951522"/>
            <a:ext cx="14302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s-CO" dirty="0"/>
              <a:t>3. Clic en “ir”</a:t>
            </a:r>
          </a:p>
        </p:txBody>
      </p:sp>
      <p:cxnSp>
        <p:nvCxnSpPr>
          <p:cNvPr id="17" name="Conector recto de flecha 16"/>
          <p:cNvCxnSpPr/>
          <p:nvPr/>
        </p:nvCxnSpPr>
        <p:spPr>
          <a:xfrm flipV="1">
            <a:off x="11247120" y="5120643"/>
            <a:ext cx="0" cy="83087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2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73" y="326570"/>
            <a:ext cx="11795616" cy="582477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352509" y="1493594"/>
            <a:ext cx="358251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s-CO" dirty="0"/>
              <a:t>4. Digitar ID , seleccionar Programa</a:t>
            </a:r>
          </a:p>
        </p:txBody>
      </p:sp>
      <p:cxnSp>
        <p:nvCxnSpPr>
          <p:cNvPr id="8" name="Conector recto de flecha 7"/>
          <p:cNvCxnSpPr/>
          <p:nvPr/>
        </p:nvCxnSpPr>
        <p:spPr>
          <a:xfrm flipH="1">
            <a:off x="3200401" y="1691323"/>
            <a:ext cx="1086797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uadroTexto 9">
            <a:hlinkClick r:id="rId3" action="ppaction://hlinksldjump"/>
          </p:cNvPr>
          <p:cNvSpPr txBox="1"/>
          <p:nvPr/>
        </p:nvSpPr>
        <p:spPr>
          <a:xfrm>
            <a:off x="3067315" y="2858347"/>
            <a:ext cx="45347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FF0000"/>
                </a:solidFill>
              </a:rPr>
              <a:t>5. Seleccionar </a:t>
            </a:r>
            <a:r>
              <a:rPr lang="es-CO" b="1" dirty="0" smtClean="0">
                <a:solidFill>
                  <a:srgbClr val="FF0000"/>
                </a:solidFill>
              </a:rPr>
              <a:t>asignatura</a:t>
            </a:r>
            <a:r>
              <a:rPr lang="es-CO" b="1" dirty="0" smtClean="0">
                <a:solidFill>
                  <a:srgbClr val="FF0000"/>
                </a:solidFill>
              </a:rPr>
              <a:t> </a:t>
            </a:r>
            <a:r>
              <a:rPr lang="es-CO" b="1" dirty="0" smtClean="0">
                <a:solidFill>
                  <a:srgbClr val="FF0000"/>
                </a:solidFill>
              </a:rPr>
              <a:t>cursada y pendiente</a:t>
            </a:r>
            <a:endParaRPr lang="es-CO" b="1" dirty="0">
              <a:solidFill>
                <a:srgbClr val="FF0000"/>
              </a:solidFill>
            </a:endParaRPr>
          </a:p>
        </p:txBody>
      </p:sp>
      <p:cxnSp>
        <p:nvCxnSpPr>
          <p:cNvPr id="23" name="Conector recto de flecha 22"/>
          <p:cNvCxnSpPr/>
          <p:nvPr/>
        </p:nvCxnSpPr>
        <p:spPr>
          <a:xfrm flipV="1">
            <a:off x="3200401" y="2583917"/>
            <a:ext cx="0" cy="2637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10867218" y="4774234"/>
            <a:ext cx="11981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FF0000"/>
                </a:solidFill>
              </a:rPr>
              <a:t>6. </a:t>
            </a:r>
            <a:r>
              <a:rPr lang="es-CO" b="1" dirty="0">
                <a:solidFill>
                  <a:srgbClr val="FF0000"/>
                </a:solidFill>
              </a:rPr>
              <a:t>Guardar</a:t>
            </a:r>
          </a:p>
        </p:txBody>
      </p:sp>
      <p:cxnSp>
        <p:nvCxnSpPr>
          <p:cNvPr id="29" name="Conector recto de flecha 28"/>
          <p:cNvCxnSpPr/>
          <p:nvPr/>
        </p:nvCxnSpPr>
        <p:spPr>
          <a:xfrm>
            <a:off x="11482250" y="5185952"/>
            <a:ext cx="0" cy="5094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 flipH="1" flipV="1">
            <a:off x="3474720" y="2351314"/>
            <a:ext cx="13063" cy="5070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65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9400" y="3105835"/>
            <a:ext cx="1153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3200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CONSULTAR </a:t>
            </a:r>
            <a:r>
              <a:rPr lang="es-CO" altLang="es-CO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HOMOLOGACIONES, APROBADAS, NEGADAS Y PENDIENTES POR APROBAR</a:t>
            </a:r>
          </a:p>
        </p:txBody>
      </p:sp>
    </p:spTree>
    <p:extLst>
      <p:ext uri="{BB962C8B-B14F-4D97-AF65-F5344CB8AC3E}">
        <p14:creationId xmlns:p14="http://schemas.microsoft.com/office/powerpoint/2010/main" val="5977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419100" y="143639"/>
            <a:ext cx="115443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COSNULTAR HOMOLOGACIONES, APROBADAS, NEGADAS Y PENDIENTES POR APROBAR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coordinador de programa podrá acceder a la forma SZAHODP en Banner y consultar el estado de las solicitudes de las homologaciones.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Se podrá filtrar por Periodo, programa , nivel , ID y la decisión(Aprobadas, Pendientes y negada)</a:t>
            </a:r>
            <a:endParaRPr lang="es-CO" altLang="es-CO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sz="1600" dirty="0"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7" y="2481940"/>
            <a:ext cx="11035665" cy="415398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b="29721"/>
          <a:stretch/>
        </p:blipFill>
        <p:spPr>
          <a:xfrm>
            <a:off x="888274" y="1086125"/>
            <a:ext cx="10308367" cy="11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3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40660" y="3244334"/>
            <a:ext cx="81106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APROBACIÓN DE HOMOLOGACIONES</a:t>
            </a:r>
          </a:p>
        </p:txBody>
      </p:sp>
    </p:spTree>
    <p:extLst>
      <p:ext uri="{BB962C8B-B14F-4D97-AF65-F5344CB8AC3E}">
        <p14:creationId xmlns:p14="http://schemas.microsoft.com/office/powerpoint/2010/main" val="41074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10090" b="50088"/>
          <a:stretch/>
        </p:blipFill>
        <p:spPr>
          <a:xfrm>
            <a:off x="627016" y="1300034"/>
            <a:ext cx="10747737" cy="2406271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419100" y="143639"/>
            <a:ext cx="11594193" cy="2516444"/>
            <a:chOff x="419100" y="143639"/>
            <a:chExt cx="11594193" cy="2516444"/>
          </a:xfrm>
        </p:grpSpPr>
        <p:sp>
          <p:nvSpPr>
            <p:cNvPr id="6" name="CuadroTexto 5"/>
            <p:cNvSpPr txBox="1"/>
            <p:nvPr/>
          </p:nvSpPr>
          <p:spPr>
            <a:xfrm>
              <a:off x="8849863" y="2290751"/>
              <a:ext cx="316343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es-CO"/>
              </a:defPPr>
              <a:lvl1pPr>
                <a:defRPr b="1">
                  <a:solidFill>
                    <a:srgbClr val="FF0000"/>
                  </a:solidFill>
                </a:defRPr>
              </a:lvl1pPr>
            </a:lstStyle>
            <a:p>
              <a:r>
                <a:rPr lang="es-CO" dirty="0"/>
                <a:t>1. Ingresar a la forma SZAHORE</a:t>
              </a:r>
            </a:p>
          </p:txBody>
        </p:sp>
        <p:cxnSp>
          <p:nvCxnSpPr>
            <p:cNvPr id="10" name="Conector recto de flecha 9"/>
            <p:cNvCxnSpPr/>
            <p:nvPr/>
          </p:nvCxnSpPr>
          <p:spPr>
            <a:xfrm flipH="1">
              <a:off x="7840617" y="2470337"/>
              <a:ext cx="8128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ángulo 10"/>
            <p:cNvSpPr/>
            <p:nvPr/>
          </p:nvSpPr>
          <p:spPr>
            <a:xfrm>
              <a:off x="419100" y="143639"/>
              <a:ext cx="115443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O" altLang="es-CO" sz="2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APROBACIÓN DE HOMOLOGACIONES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O" altLang="es-CO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 director de departamento podrá acceder a la forma SZAHORE en Banner y aprobar las homologaciones pendientes de uno o varios estudiantes de la siguiente forma:</a:t>
              </a:r>
              <a:endParaRPr lang="es-CO" altLang="es-CO" dirty="0" smtClean="0"/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O" altLang="es-CO" sz="1600" dirty="0">
                <a:latin typeface="Arial" panose="020B0604020202020204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6" y="4521490"/>
            <a:ext cx="10998654" cy="231909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27016" y="4059006"/>
            <a:ext cx="83514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s-CO" dirty="0"/>
              <a:t>2. Ingrese los siguientes paramentos: periodo, </a:t>
            </a:r>
            <a:r>
              <a:rPr lang="es-CO" dirty="0" smtClean="0"/>
              <a:t>programa, nivel y Decisión (Pendiente) </a:t>
            </a:r>
            <a:endParaRPr lang="es-CO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0536949" y="6016837"/>
            <a:ext cx="14302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s-CO" dirty="0"/>
              <a:t>3. Clic en “ir”</a:t>
            </a:r>
          </a:p>
        </p:txBody>
      </p:sp>
      <p:cxnSp>
        <p:nvCxnSpPr>
          <p:cNvPr id="14" name="Conector recto de flecha 13"/>
          <p:cNvCxnSpPr/>
          <p:nvPr/>
        </p:nvCxnSpPr>
        <p:spPr>
          <a:xfrm flipV="1">
            <a:off x="11247120" y="5172895"/>
            <a:ext cx="0" cy="83087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36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5457" t="9375" b="7768"/>
          <a:stretch/>
        </p:blipFill>
        <p:spPr>
          <a:xfrm>
            <a:off x="204379" y="629467"/>
            <a:ext cx="11739425" cy="578439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670151" y="4138272"/>
            <a:ext cx="271151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s-CO" dirty="0"/>
              <a:t>6. Clic en el botón “Aprob”</a:t>
            </a:r>
          </a:p>
        </p:txBody>
      </p:sp>
      <p:cxnSp>
        <p:nvCxnSpPr>
          <p:cNvPr id="6" name="Conector recto de flecha 5"/>
          <p:cNvCxnSpPr/>
          <p:nvPr/>
        </p:nvCxnSpPr>
        <p:spPr>
          <a:xfrm flipH="1">
            <a:off x="3513908" y="4343084"/>
            <a:ext cx="1086797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10771780" y="5009365"/>
            <a:ext cx="11981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FF0000"/>
                </a:solidFill>
              </a:rPr>
              <a:t>6. </a:t>
            </a:r>
            <a:r>
              <a:rPr lang="es-CO" b="1" dirty="0">
                <a:solidFill>
                  <a:srgbClr val="FF0000"/>
                </a:solidFill>
              </a:rPr>
              <a:t>Guardar</a:t>
            </a:r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11386812" y="5421083"/>
            <a:ext cx="0" cy="5094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25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82" y="594867"/>
            <a:ext cx="7990654" cy="586373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839463" y="5199997"/>
            <a:ext cx="1475737" cy="1602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55567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186</Words>
  <Application>Microsoft Office PowerPoint</Application>
  <PresentationFormat>Panorámica</PresentationFormat>
  <Paragraphs>20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Edgar Bastidas</dc:creator>
  <cp:lastModifiedBy>Edgar Bastidas</cp:lastModifiedBy>
  <cp:revision>10</cp:revision>
  <dcterms:created xsi:type="dcterms:W3CDTF">2021-09-16T19:57:51Z</dcterms:created>
  <dcterms:modified xsi:type="dcterms:W3CDTF">2022-03-10T15:08:18Z</dcterms:modified>
</cp:coreProperties>
</file>