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2" r:id="rId1"/>
  </p:sldMasterIdLst>
  <p:notesMasterIdLst>
    <p:notesMasterId r:id="rId8"/>
  </p:notesMasterIdLst>
  <p:sldIdLst>
    <p:sldId id="256" r:id="rId2"/>
    <p:sldId id="310" r:id="rId3"/>
    <p:sldId id="311" r:id="rId4"/>
    <p:sldId id="314" r:id="rId5"/>
    <p:sldId id="312" r:id="rId6"/>
    <p:sldId id="313" r:id="rId7"/>
  </p:sldIdLst>
  <p:sldSz cx="12192000" cy="6858000"/>
  <p:notesSz cx="6858000" cy="9144000"/>
  <p:embeddedFontLst>
    <p:embeddedFont>
      <p:font typeface="Century Gothic" panose="020B050202020202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32491B5-5461-49E5-B46F-2708CC305FE4}">
  <a:tblStyle styleId="{532491B5-5461-49E5-B46F-2708CC305FE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F8EE99CB-A690-4326-AEE3-8126A4A17A15}"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32226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2"/>
          <p:cNvSpPr/>
          <p:nvPr/>
        </p:nvSpPr>
        <p:spPr>
          <a:xfrm>
            <a:off x="0" y="-3175"/>
            <a:ext cx="12192000" cy="5203825"/>
          </a:xfrm>
          <a:custGeom>
            <a:avLst/>
            <a:gdLst/>
            <a:ahLst/>
            <a:cxnLst/>
            <a:rect l="l" t="t" r="r" b="b"/>
            <a:pathLst>
              <a:path w="5760" h="3278" extrusionOk="0">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13" name="Google Shape;13;p2"/>
          <p:cNvSpPr txBox="1">
            <a:spLocks noGrp="1"/>
          </p:cNvSpPr>
          <p:nvPr>
            <p:ph type="ctrTitle"/>
          </p:nvPr>
        </p:nvSpPr>
        <p:spPr>
          <a:xfrm>
            <a:off x="810001" y="1449147"/>
            <a:ext cx="10572000" cy="2971051"/>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5400"/>
              <a:buFont typeface="Century Gothic"/>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810001" y="5280847"/>
            <a:ext cx="10572000" cy="434974"/>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lvl="0" algn="l">
              <a:spcBef>
                <a:spcPts val="360"/>
              </a:spcBef>
              <a:spcAft>
                <a:spcPts val="0"/>
              </a:spcAft>
              <a:buSzPts val="1800"/>
              <a:buNone/>
              <a:defRPr>
                <a:solidFill>
                  <a:schemeClr val="lt1"/>
                </a:solidFill>
              </a:defRPr>
            </a:lvl1pPr>
            <a:lvl2pPr lvl="1" algn="ctr">
              <a:spcBef>
                <a:spcPts val="600"/>
              </a:spcBef>
              <a:spcAft>
                <a:spcPts val="0"/>
              </a:spcAft>
              <a:buSzPts val="1600"/>
              <a:buNone/>
              <a:defRPr>
                <a:solidFill>
                  <a:srgbClr val="888888"/>
                </a:solidFill>
              </a:defRPr>
            </a:lvl2pPr>
            <a:lvl3pPr lvl="2" algn="ctr">
              <a:spcBef>
                <a:spcPts val="600"/>
              </a:spcBef>
              <a:spcAft>
                <a:spcPts val="0"/>
              </a:spcAft>
              <a:buSzPts val="1400"/>
              <a:buNone/>
              <a:defRPr>
                <a:solidFill>
                  <a:srgbClr val="888888"/>
                </a:solidFill>
              </a:defRPr>
            </a:lvl3pPr>
            <a:lvl4pPr lvl="3" algn="ctr">
              <a:spcBef>
                <a:spcPts val="600"/>
              </a:spcBef>
              <a:spcAft>
                <a:spcPts val="0"/>
              </a:spcAft>
              <a:buSzPts val="1200"/>
              <a:buNone/>
              <a:defRPr>
                <a:solidFill>
                  <a:srgbClr val="888888"/>
                </a:solidFill>
              </a:defRPr>
            </a:lvl4pPr>
            <a:lvl5pPr lvl="4" algn="ctr">
              <a:spcBef>
                <a:spcPts val="600"/>
              </a:spcBef>
              <a:spcAft>
                <a:spcPts val="0"/>
              </a:spcAft>
              <a:buSzPts val="1200"/>
              <a:buNone/>
              <a:defRPr>
                <a:solidFill>
                  <a:srgbClr val="888888"/>
                </a:solidFill>
              </a:defRPr>
            </a:lvl5pPr>
            <a:lvl6pPr lvl="5" algn="ctr">
              <a:spcBef>
                <a:spcPts val="600"/>
              </a:spcBef>
              <a:spcAft>
                <a:spcPts val="0"/>
              </a:spcAft>
              <a:buSzPts val="1200"/>
              <a:buNone/>
              <a:defRPr>
                <a:solidFill>
                  <a:srgbClr val="888888"/>
                </a:solidFill>
              </a:defRPr>
            </a:lvl6pPr>
            <a:lvl7pPr lvl="6" algn="ctr">
              <a:spcBef>
                <a:spcPts val="600"/>
              </a:spcBef>
              <a:spcAft>
                <a:spcPts val="0"/>
              </a:spcAft>
              <a:buSzPts val="1200"/>
              <a:buNone/>
              <a:defRPr>
                <a:solidFill>
                  <a:srgbClr val="888888"/>
                </a:solidFill>
              </a:defRPr>
            </a:lvl7pPr>
            <a:lvl8pPr lvl="7" algn="ctr">
              <a:spcBef>
                <a:spcPts val="600"/>
              </a:spcBef>
              <a:spcAft>
                <a:spcPts val="0"/>
              </a:spcAft>
              <a:buSzPts val="1200"/>
              <a:buNone/>
              <a:defRPr>
                <a:solidFill>
                  <a:srgbClr val="888888"/>
                </a:solidFill>
              </a:defRPr>
            </a:lvl8pPr>
            <a:lvl9pPr lvl="8" algn="ctr">
              <a:spcBef>
                <a:spcPts val="600"/>
              </a:spcBef>
              <a:spcAft>
                <a:spcPts val="600"/>
              </a:spcAft>
              <a:buSzPts val="1200"/>
              <a:buNone/>
              <a:defRPr>
                <a:solidFill>
                  <a:srgbClr val="888888"/>
                </a:solidFill>
              </a:defRPr>
            </a:lvl9pPr>
          </a:lstStyle>
          <a:p>
            <a:endParaRPr/>
          </a:p>
        </p:txBody>
      </p:sp>
      <p:sp>
        <p:nvSpPr>
          <p:cNvPr id="15" name="Google Shape;15;p2"/>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ita con descripción">
  <p:cSld name="Cita con descripción">
    <p:spTree>
      <p:nvGrpSpPr>
        <p:cNvPr id="1" name="Shape 83"/>
        <p:cNvGrpSpPr/>
        <p:nvPr/>
      </p:nvGrpSpPr>
      <p:grpSpPr>
        <a:xfrm>
          <a:off x="0" y="0"/>
          <a:ext cx="0" cy="0"/>
          <a:chOff x="0" y="0"/>
          <a:chExt cx="0" cy="0"/>
        </a:xfrm>
      </p:grpSpPr>
      <p:sp>
        <p:nvSpPr>
          <p:cNvPr id="84" name="Google Shape;84;p12"/>
          <p:cNvSpPr/>
          <p:nvPr/>
        </p:nvSpPr>
        <p:spPr>
          <a:xfrm>
            <a:off x="631697" y="1081456"/>
            <a:ext cx="6332416" cy="3239188"/>
          </a:xfrm>
          <a:custGeom>
            <a:avLst/>
            <a:gdLst/>
            <a:ahLst/>
            <a:cxnLst/>
            <a:rect l="l" t="t" r="r" b="b"/>
            <a:pathLst>
              <a:path w="3384" h="2308" extrusionOk="0">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85" name="Google Shape;85;p12"/>
          <p:cNvSpPr txBox="1">
            <a:spLocks noGrp="1"/>
          </p:cNvSpPr>
          <p:nvPr>
            <p:ph type="title"/>
          </p:nvPr>
        </p:nvSpPr>
        <p:spPr>
          <a:xfrm>
            <a:off x="850985" y="1238502"/>
            <a:ext cx="5893840" cy="2645912"/>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4200"/>
              <a:buFont typeface="Century Gothic"/>
              <a:buNone/>
              <a:defRPr sz="42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2"/>
          <p:cNvSpPr txBox="1">
            <a:spLocks noGrp="1"/>
          </p:cNvSpPr>
          <p:nvPr>
            <p:ph type="body" idx="1"/>
          </p:nvPr>
        </p:nvSpPr>
        <p:spPr>
          <a:xfrm>
            <a:off x="853190" y="4443680"/>
            <a:ext cx="5891636" cy="713241"/>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360"/>
              </a:spcBef>
              <a:spcAft>
                <a:spcPts val="0"/>
              </a:spcAft>
              <a:buSzPts val="1800"/>
              <a:buNone/>
              <a:defRPr sz="1800">
                <a:solidFill>
                  <a:schemeClr val="lt1"/>
                </a:solidFill>
              </a:defRPr>
            </a:lvl1pPr>
            <a:lvl2pPr marL="914400" lvl="1" indent="-228600" algn="l">
              <a:spcBef>
                <a:spcPts val="600"/>
              </a:spcBef>
              <a:spcAft>
                <a:spcPts val="0"/>
              </a:spcAft>
              <a:buSzPts val="1800"/>
              <a:buNone/>
              <a:defRPr sz="1800">
                <a:solidFill>
                  <a:srgbClr val="888888"/>
                </a:solidFill>
              </a:defRPr>
            </a:lvl2pPr>
            <a:lvl3pPr marL="1371600" lvl="2" indent="-228600" algn="l">
              <a:spcBef>
                <a:spcPts val="600"/>
              </a:spcBef>
              <a:spcAft>
                <a:spcPts val="0"/>
              </a:spcAft>
              <a:buSzPts val="1600"/>
              <a:buNone/>
              <a:defRPr sz="1600">
                <a:solidFill>
                  <a:srgbClr val="888888"/>
                </a:solidFill>
              </a:defRPr>
            </a:lvl3pPr>
            <a:lvl4pPr marL="1828800" lvl="3" indent="-228600" algn="l">
              <a:spcBef>
                <a:spcPts val="600"/>
              </a:spcBef>
              <a:spcAft>
                <a:spcPts val="0"/>
              </a:spcAft>
              <a:buSzPts val="1400"/>
              <a:buNone/>
              <a:defRPr sz="1400">
                <a:solidFill>
                  <a:srgbClr val="888888"/>
                </a:solidFill>
              </a:defRPr>
            </a:lvl4pPr>
            <a:lvl5pPr marL="2286000" lvl="4" indent="-228600" algn="l">
              <a:spcBef>
                <a:spcPts val="600"/>
              </a:spcBef>
              <a:spcAft>
                <a:spcPts val="0"/>
              </a:spcAft>
              <a:buSzPts val="1400"/>
              <a:buNone/>
              <a:defRPr sz="1400">
                <a:solidFill>
                  <a:srgbClr val="888888"/>
                </a:solidFill>
              </a:defRPr>
            </a:lvl5pPr>
            <a:lvl6pPr marL="2743200" lvl="5" indent="-228600" algn="l">
              <a:spcBef>
                <a:spcPts val="600"/>
              </a:spcBef>
              <a:spcAft>
                <a:spcPts val="0"/>
              </a:spcAft>
              <a:buSzPts val="1400"/>
              <a:buNone/>
              <a:defRPr sz="1400">
                <a:solidFill>
                  <a:srgbClr val="888888"/>
                </a:solidFill>
              </a:defRPr>
            </a:lvl6pPr>
            <a:lvl7pPr marL="3200400" lvl="6" indent="-228600" algn="l">
              <a:spcBef>
                <a:spcPts val="600"/>
              </a:spcBef>
              <a:spcAft>
                <a:spcPts val="0"/>
              </a:spcAft>
              <a:buSzPts val="1400"/>
              <a:buNone/>
              <a:defRPr sz="1400">
                <a:solidFill>
                  <a:srgbClr val="888888"/>
                </a:solidFill>
              </a:defRPr>
            </a:lvl7pPr>
            <a:lvl8pPr marL="3657600" lvl="7" indent="-228600" algn="l">
              <a:spcBef>
                <a:spcPts val="600"/>
              </a:spcBef>
              <a:spcAft>
                <a:spcPts val="0"/>
              </a:spcAft>
              <a:buSzPts val="1400"/>
              <a:buNone/>
              <a:defRPr sz="1400">
                <a:solidFill>
                  <a:srgbClr val="888888"/>
                </a:solidFill>
              </a:defRPr>
            </a:lvl8pPr>
            <a:lvl9pPr marL="4114800" lvl="8" indent="-228600" algn="l">
              <a:spcBef>
                <a:spcPts val="600"/>
              </a:spcBef>
              <a:spcAft>
                <a:spcPts val="600"/>
              </a:spcAft>
              <a:buSzPts val="1400"/>
              <a:buNone/>
              <a:defRPr sz="1400">
                <a:solidFill>
                  <a:srgbClr val="888888"/>
                </a:solidFill>
              </a:defRPr>
            </a:lvl9pPr>
          </a:lstStyle>
          <a:p>
            <a:endParaRPr/>
          </a:p>
        </p:txBody>
      </p:sp>
      <p:sp>
        <p:nvSpPr>
          <p:cNvPr id="87" name="Google Shape;87;p12"/>
          <p:cNvSpPr txBox="1">
            <a:spLocks noGrp="1"/>
          </p:cNvSpPr>
          <p:nvPr>
            <p:ph type="body" idx="2"/>
          </p:nvPr>
        </p:nvSpPr>
        <p:spPr>
          <a:xfrm>
            <a:off x="7574642" y="1081456"/>
            <a:ext cx="3810001" cy="4075465"/>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360"/>
              </a:spcBef>
              <a:spcAft>
                <a:spcPts val="0"/>
              </a:spcAft>
              <a:buSzPts val="1800"/>
              <a:buFont typeface="Century Gothic"/>
              <a:buNone/>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88" name="Google Shape;88;p12"/>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2"/>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2"/>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rjeta de nombre">
  <p:cSld name="Tarjeta de nombre">
    <p:spTree>
      <p:nvGrpSpPr>
        <p:cNvPr id="1" name="Shape 91"/>
        <p:cNvGrpSpPr/>
        <p:nvPr/>
      </p:nvGrpSpPr>
      <p:grpSpPr>
        <a:xfrm>
          <a:off x="0" y="0"/>
          <a:ext cx="0" cy="0"/>
          <a:chOff x="0" y="0"/>
          <a:chExt cx="0" cy="0"/>
        </a:xfrm>
      </p:grpSpPr>
      <p:sp>
        <p:nvSpPr>
          <p:cNvPr id="92" name="Google Shape;92;p13"/>
          <p:cNvSpPr/>
          <p:nvPr/>
        </p:nvSpPr>
        <p:spPr>
          <a:xfrm>
            <a:off x="1140884" y="2286585"/>
            <a:ext cx="4895115" cy="2503972"/>
          </a:xfrm>
          <a:custGeom>
            <a:avLst/>
            <a:gdLst/>
            <a:ahLst/>
            <a:cxnLst/>
            <a:rect l="l" t="t" r="r" b="b"/>
            <a:pathLst>
              <a:path w="3384" h="2308" extrusionOk="0">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93" name="Google Shape;93;p13"/>
          <p:cNvSpPr txBox="1">
            <a:spLocks noGrp="1"/>
          </p:cNvSpPr>
          <p:nvPr>
            <p:ph type="title"/>
          </p:nvPr>
        </p:nvSpPr>
        <p:spPr>
          <a:xfrm>
            <a:off x="1357089" y="2435957"/>
            <a:ext cx="4382521" cy="2007789"/>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3200"/>
              <a:buFont typeface="Century Gothic"/>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3"/>
          <p:cNvSpPr txBox="1">
            <a:spLocks noGrp="1"/>
          </p:cNvSpPr>
          <p:nvPr>
            <p:ph type="body" idx="1"/>
          </p:nvPr>
        </p:nvSpPr>
        <p:spPr>
          <a:xfrm>
            <a:off x="6156000" y="2286000"/>
            <a:ext cx="4880300" cy="2295525"/>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360"/>
              </a:spcBef>
              <a:spcAft>
                <a:spcPts val="0"/>
              </a:spcAft>
              <a:buSzPts val="1800"/>
              <a:buFont typeface="Century Gothic"/>
              <a:buNone/>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95" name="Google Shape;95;p13"/>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3"/>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13"/>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98"/>
        <p:cNvGrpSpPr/>
        <p:nvPr/>
      </p:nvGrpSpPr>
      <p:grpSpPr>
        <a:xfrm>
          <a:off x="0" y="0"/>
          <a:ext cx="0" cy="0"/>
          <a:chOff x="0" y="0"/>
          <a:chExt cx="0" cy="0"/>
        </a:xfrm>
      </p:grpSpPr>
      <p:sp>
        <p:nvSpPr>
          <p:cNvPr id="99" name="Google Shape;99;p14"/>
          <p:cNvSpPr/>
          <p:nvPr/>
        </p:nvSpPr>
        <p:spPr>
          <a:xfrm>
            <a:off x="0" y="0"/>
            <a:ext cx="12192000" cy="2185988"/>
          </a:xfrm>
          <a:custGeom>
            <a:avLst/>
            <a:gdLst/>
            <a:ahLst/>
            <a:cxnLst/>
            <a:rect l="l" t="t" r="r" b="b"/>
            <a:pathLst>
              <a:path w="5760" h="1377" extrusionOk="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100" name="Google Shape;100;p14"/>
          <p:cNvSpPr txBox="1">
            <a:spLocks noGrp="1"/>
          </p:cNvSpPr>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4"/>
          <p:cNvSpPr txBox="1">
            <a:spLocks noGrp="1"/>
          </p:cNvSpPr>
          <p:nvPr>
            <p:ph type="body" idx="1"/>
          </p:nvPr>
        </p:nvSpPr>
        <p:spPr>
          <a:xfrm rot="5400000">
            <a:off x="4254444" y="-1260043"/>
            <a:ext cx="3674397" cy="10563285"/>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102" name="Google Shape;102;p14"/>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14"/>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14"/>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05"/>
        <p:cNvGrpSpPr/>
        <p:nvPr/>
      </p:nvGrpSpPr>
      <p:grpSpPr>
        <a:xfrm>
          <a:off x="0" y="0"/>
          <a:ext cx="0" cy="0"/>
          <a:chOff x="0" y="0"/>
          <a:chExt cx="0" cy="0"/>
        </a:xfrm>
      </p:grpSpPr>
      <p:sp>
        <p:nvSpPr>
          <p:cNvPr id="106" name="Google Shape;106;p15"/>
          <p:cNvSpPr/>
          <p:nvPr/>
        </p:nvSpPr>
        <p:spPr>
          <a:xfrm>
            <a:off x="7669651" y="446089"/>
            <a:ext cx="4522349" cy="5414962"/>
          </a:xfrm>
          <a:custGeom>
            <a:avLst/>
            <a:gdLst/>
            <a:ahLst/>
            <a:cxnLst/>
            <a:rect l="l" t="t" r="r" b="b"/>
            <a:pathLst>
              <a:path w="2879" h="4320" extrusionOk="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107" name="Google Shape;107;p15"/>
          <p:cNvSpPr txBox="1">
            <a:spLocks noGrp="1"/>
          </p:cNvSpPr>
          <p:nvPr>
            <p:ph type="title"/>
          </p:nvPr>
        </p:nvSpPr>
        <p:spPr>
          <a:xfrm rot="5400000">
            <a:off x="6863537" y="1906175"/>
            <a:ext cx="5134798" cy="2494791"/>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 name="Google Shape;108;p15"/>
          <p:cNvSpPr txBox="1">
            <a:spLocks noGrp="1"/>
          </p:cNvSpPr>
          <p:nvPr>
            <p:ph type="body" idx="1"/>
          </p:nvPr>
        </p:nvSpPr>
        <p:spPr>
          <a:xfrm rot="5400000">
            <a:off x="1408290" y="-152200"/>
            <a:ext cx="5414962" cy="6611540"/>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109" name="Google Shape;109;p15"/>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15"/>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5"/>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8"/>
        <p:cNvGrpSpPr/>
        <p:nvPr/>
      </p:nvGrpSpPr>
      <p:grpSpPr>
        <a:xfrm>
          <a:off x="0" y="0"/>
          <a:ext cx="0" cy="0"/>
          <a:chOff x="0" y="0"/>
          <a:chExt cx="0" cy="0"/>
        </a:xfrm>
      </p:grpSpPr>
      <p:sp>
        <p:nvSpPr>
          <p:cNvPr id="19" name="Google Shape;19;p3"/>
          <p:cNvSpPr/>
          <p:nvPr/>
        </p:nvSpPr>
        <p:spPr>
          <a:xfrm>
            <a:off x="0" y="0"/>
            <a:ext cx="12192000" cy="2185988"/>
          </a:xfrm>
          <a:custGeom>
            <a:avLst/>
            <a:gdLst/>
            <a:ahLst/>
            <a:cxnLst/>
            <a:rect l="l" t="t" r="r" b="b"/>
            <a:pathLst>
              <a:path w="5760" h="1377" extrusionOk="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20" name="Google Shape;20;p3"/>
          <p:cNvSpPr txBox="1">
            <a:spLocks noGrp="1"/>
          </p:cNvSpPr>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body" idx="1"/>
          </p:nvPr>
        </p:nvSpPr>
        <p:spPr>
          <a:xfrm>
            <a:off x="818712" y="2222287"/>
            <a:ext cx="10554574" cy="3636511"/>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22" name="Google Shape;22;p3"/>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pic>
        <p:nvPicPr>
          <p:cNvPr id="25" name="Google Shape;25;p3"/>
          <p:cNvPicPr preferRelativeResize="0"/>
          <p:nvPr/>
        </p:nvPicPr>
        <p:blipFill>
          <a:blip r:embed="rId3">
            <a:alphaModFix/>
          </a:blip>
          <a:stretch>
            <a:fillRect/>
          </a:stretch>
        </p:blipFill>
        <p:spPr>
          <a:xfrm>
            <a:off x="9806625" y="741293"/>
            <a:ext cx="2185675" cy="7034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6"/>
        <p:cNvGrpSpPr/>
        <p:nvPr/>
      </p:nvGrpSpPr>
      <p:grpSpPr>
        <a:xfrm>
          <a:off x="0" y="0"/>
          <a:ext cx="0" cy="0"/>
          <a:chOff x="0" y="0"/>
          <a:chExt cx="0" cy="0"/>
        </a:xfrm>
      </p:grpSpPr>
      <p:sp>
        <p:nvSpPr>
          <p:cNvPr id="27" name="Google Shape;27;p4"/>
          <p:cNvSpPr/>
          <p:nvPr/>
        </p:nvSpPr>
        <p:spPr>
          <a:xfrm>
            <a:off x="0" y="1"/>
            <a:ext cx="12192000" cy="5203825"/>
          </a:xfrm>
          <a:custGeom>
            <a:avLst/>
            <a:gdLst/>
            <a:ahLst/>
            <a:cxnLst/>
            <a:rect l="l" t="t" r="r" b="b"/>
            <a:pathLst>
              <a:path w="5760" h="3278" extrusionOk="0">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28" name="Google Shape;28;p4"/>
          <p:cNvSpPr txBox="1">
            <a:spLocks noGrp="1"/>
          </p:cNvSpPr>
          <p:nvPr>
            <p:ph type="title"/>
          </p:nvPr>
        </p:nvSpPr>
        <p:spPr>
          <a:xfrm>
            <a:off x="810000" y="2951396"/>
            <a:ext cx="10561418" cy="146880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r">
              <a:spcBef>
                <a:spcPts val="0"/>
              </a:spcBef>
              <a:spcAft>
                <a:spcPts val="0"/>
              </a:spcAft>
              <a:buClr>
                <a:srgbClr val="FEFEFE"/>
              </a:buClr>
              <a:buSzPts val="4800"/>
              <a:buFont typeface="Century Gothic"/>
              <a:buNone/>
              <a:defRPr sz="48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10000" y="5281201"/>
            <a:ext cx="10561418" cy="433955"/>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r">
              <a:spcBef>
                <a:spcPts val="360"/>
              </a:spcBef>
              <a:spcAft>
                <a:spcPts val="0"/>
              </a:spcAft>
              <a:buSzPts val="1800"/>
              <a:buNone/>
              <a:defRPr sz="1800">
                <a:solidFill>
                  <a:schemeClr val="lt1"/>
                </a:solidFill>
              </a:defRPr>
            </a:lvl1pPr>
            <a:lvl2pPr marL="914400" lvl="1" indent="-228600" algn="l">
              <a:spcBef>
                <a:spcPts val="600"/>
              </a:spcBef>
              <a:spcAft>
                <a:spcPts val="0"/>
              </a:spcAft>
              <a:buSzPts val="1800"/>
              <a:buNone/>
              <a:defRPr sz="1800">
                <a:solidFill>
                  <a:srgbClr val="888888"/>
                </a:solidFill>
              </a:defRPr>
            </a:lvl2pPr>
            <a:lvl3pPr marL="1371600" lvl="2" indent="-228600" algn="l">
              <a:spcBef>
                <a:spcPts val="600"/>
              </a:spcBef>
              <a:spcAft>
                <a:spcPts val="0"/>
              </a:spcAft>
              <a:buSzPts val="1600"/>
              <a:buNone/>
              <a:defRPr sz="1600">
                <a:solidFill>
                  <a:srgbClr val="888888"/>
                </a:solidFill>
              </a:defRPr>
            </a:lvl3pPr>
            <a:lvl4pPr marL="1828800" lvl="3" indent="-228600" algn="l">
              <a:spcBef>
                <a:spcPts val="600"/>
              </a:spcBef>
              <a:spcAft>
                <a:spcPts val="0"/>
              </a:spcAft>
              <a:buSzPts val="1400"/>
              <a:buNone/>
              <a:defRPr sz="1400">
                <a:solidFill>
                  <a:srgbClr val="888888"/>
                </a:solidFill>
              </a:defRPr>
            </a:lvl4pPr>
            <a:lvl5pPr marL="2286000" lvl="4" indent="-228600" algn="l">
              <a:spcBef>
                <a:spcPts val="600"/>
              </a:spcBef>
              <a:spcAft>
                <a:spcPts val="0"/>
              </a:spcAft>
              <a:buSzPts val="1400"/>
              <a:buNone/>
              <a:defRPr sz="1400">
                <a:solidFill>
                  <a:srgbClr val="888888"/>
                </a:solidFill>
              </a:defRPr>
            </a:lvl5pPr>
            <a:lvl6pPr marL="2743200" lvl="5" indent="-228600" algn="l">
              <a:spcBef>
                <a:spcPts val="600"/>
              </a:spcBef>
              <a:spcAft>
                <a:spcPts val="0"/>
              </a:spcAft>
              <a:buSzPts val="1400"/>
              <a:buNone/>
              <a:defRPr sz="1400">
                <a:solidFill>
                  <a:srgbClr val="888888"/>
                </a:solidFill>
              </a:defRPr>
            </a:lvl6pPr>
            <a:lvl7pPr marL="3200400" lvl="6" indent="-228600" algn="l">
              <a:spcBef>
                <a:spcPts val="600"/>
              </a:spcBef>
              <a:spcAft>
                <a:spcPts val="0"/>
              </a:spcAft>
              <a:buSzPts val="1400"/>
              <a:buNone/>
              <a:defRPr sz="1400">
                <a:solidFill>
                  <a:srgbClr val="888888"/>
                </a:solidFill>
              </a:defRPr>
            </a:lvl7pPr>
            <a:lvl8pPr marL="3657600" lvl="7" indent="-228600" algn="l">
              <a:spcBef>
                <a:spcPts val="600"/>
              </a:spcBef>
              <a:spcAft>
                <a:spcPts val="0"/>
              </a:spcAft>
              <a:buSzPts val="1400"/>
              <a:buNone/>
              <a:defRPr sz="1400">
                <a:solidFill>
                  <a:srgbClr val="888888"/>
                </a:solidFill>
              </a:defRPr>
            </a:lvl8pPr>
            <a:lvl9pPr marL="4114800" lvl="8" indent="-228600" algn="l">
              <a:spcBef>
                <a:spcPts val="600"/>
              </a:spcBef>
              <a:spcAft>
                <a:spcPts val="600"/>
              </a:spcAft>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5"/>
          <p:cNvSpPr/>
          <p:nvPr/>
        </p:nvSpPr>
        <p:spPr>
          <a:xfrm>
            <a:off x="0" y="0"/>
            <a:ext cx="12192000" cy="2185988"/>
          </a:xfrm>
          <a:custGeom>
            <a:avLst/>
            <a:gdLst/>
            <a:ahLst/>
            <a:cxnLst/>
            <a:rect l="l" t="t" r="r" b="b"/>
            <a:pathLst>
              <a:path w="5760" h="1377" extrusionOk="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35" name="Google Shape;35;p5"/>
          <p:cNvSpPr txBox="1">
            <a:spLocks noGrp="1"/>
          </p:cNvSpPr>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body" idx="1"/>
          </p:nvPr>
        </p:nvSpPr>
        <p:spPr>
          <a:xfrm>
            <a:off x="818712" y="2222287"/>
            <a:ext cx="5185873" cy="3638763"/>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37" name="Google Shape;37;p5"/>
          <p:cNvSpPr txBox="1">
            <a:spLocks noGrp="1"/>
          </p:cNvSpPr>
          <p:nvPr>
            <p:ph type="body" idx="2"/>
          </p:nvPr>
        </p:nvSpPr>
        <p:spPr>
          <a:xfrm>
            <a:off x="6187415" y="2222287"/>
            <a:ext cx="5194583" cy="3638764"/>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38" name="Google Shape;38;p5"/>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5"/>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51"/>
        <p:cNvGrpSpPr/>
        <p:nvPr/>
      </p:nvGrpSpPr>
      <p:grpSpPr>
        <a:xfrm>
          <a:off x="0" y="0"/>
          <a:ext cx="0" cy="0"/>
          <a:chOff x="0" y="0"/>
          <a:chExt cx="0" cy="0"/>
        </a:xfrm>
      </p:grpSpPr>
      <p:sp>
        <p:nvSpPr>
          <p:cNvPr id="52" name="Google Shape;52;p7"/>
          <p:cNvSpPr/>
          <p:nvPr/>
        </p:nvSpPr>
        <p:spPr>
          <a:xfrm>
            <a:off x="0" y="0"/>
            <a:ext cx="12192000" cy="2185988"/>
          </a:xfrm>
          <a:custGeom>
            <a:avLst/>
            <a:gdLst/>
            <a:ahLst/>
            <a:cxnLst/>
            <a:rect l="l" t="t" r="r" b="b"/>
            <a:pathLst>
              <a:path w="5760" h="1377" extrusionOk="0">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53" name="Google Shape;53;p7"/>
          <p:cNvSpPr txBox="1">
            <a:spLocks noGrp="1"/>
          </p:cNvSpPr>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7"/>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7"/>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7"/>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7"/>
        <p:cNvGrpSpPr/>
        <p:nvPr/>
      </p:nvGrpSpPr>
      <p:grpSpPr>
        <a:xfrm>
          <a:off x="0" y="0"/>
          <a:ext cx="0" cy="0"/>
          <a:chOff x="0" y="0"/>
          <a:chExt cx="0" cy="0"/>
        </a:xfrm>
      </p:grpSpPr>
      <p:sp>
        <p:nvSpPr>
          <p:cNvPr id="58" name="Google Shape;58;p8"/>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61"/>
        <p:cNvGrpSpPr/>
        <p:nvPr/>
      </p:nvGrpSpPr>
      <p:grpSpPr>
        <a:xfrm>
          <a:off x="0" y="0"/>
          <a:ext cx="0" cy="0"/>
          <a:chOff x="0" y="0"/>
          <a:chExt cx="0" cy="0"/>
        </a:xfrm>
      </p:grpSpPr>
      <p:sp>
        <p:nvSpPr>
          <p:cNvPr id="62" name="Google Shape;62;p9"/>
          <p:cNvSpPr/>
          <p:nvPr/>
        </p:nvSpPr>
        <p:spPr>
          <a:xfrm>
            <a:off x="1073151" y="446087"/>
            <a:ext cx="3547533" cy="1814651"/>
          </a:xfrm>
          <a:custGeom>
            <a:avLst/>
            <a:gdLst/>
            <a:ahLst/>
            <a:cxnLst/>
            <a:rect l="l" t="t" r="r" b="b"/>
            <a:pathLst>
              <a:path w="3384" h="2308" extrusionOk="0">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blipFill rotWithShape="1">
            <a:blip r:embed="rId2">
              <a:alphaModFix/>
            </a:blip>
            <a:tile tx="0" ty="0" sx="100000" sy="100000" flip="none" algn="tl"/>
          </a:blipFill>
          <a:ln w="9525" cap="rnd" cmpd="sng">
            <a:solidFill>
              <a:schemeClr val="accent1"/>
            </a:solidFill>
            <a:prstDash val="solid"/>
            <a:round/>
            <a:headEnd type="none" w="sm" len="sm"/>
            <a:tailEnd type="none" w="sm" len="sm"/>
          </a:ln>
        </p:spPr>
      </p:sp>
      <p:sp>
        <p:nvSpPr>
          <p:cNvPr id="63" name="Google Shape;63;p9"/>
          <p:cNvSpPr txBox="1">
            <a:spLocks noGrp="1"/>
          </p:cNvSpPr>
          <p:nvPr>
            <p:ph type="title"/>
          </p:nvPr>
        </p:nvSpPr>
        <p:spPr>
          <a:xfrm>
            <a:off x="1073151" y="446088"/>
            <a:ext cx="3547533" cy="1618396"/>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2000"/>
              <a:buFont typeface="Century Gothic"/>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body" idx="1"/>
          </p:nvPr>
        </p:nvSpPr>
        <p:spPr>
          <a:xfrm>
            <a:off x="4855633" y="446088"/>
            <a:ext cx="6252633" cy="5414963"/>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342900" algn="l">
              <a:spcBef>
                <a:spcPts val="360"/>
              </a:spcBef>
              <a:spcAft>
                <a:spcPts val="0"/>
              </a:spcAft>
              <a:buSzPts val="1800"/>
              <a:buChar char="🞆"/>
              <a:defRPr/>
            </a:lvl1pPr>
            <a:lvl2pPr marL="914400" lvl="1" indent="-342900" algn="l">
              <a:spcBef>
                <a:spcPts val="600"/>
              </a:spcBef>
              <a:spcAft>
                <a:spcPts val="0"/>
              </a:spcAft>
              <a:buSzPts val="1800"/>
              <a:buChar char="🞆"/>
              <a:defRPr/>
            </a:lvl2pPr>
            <a:lvl3pPr marL="1371600" lvl="2" indent="-342900" algn="l">
              <a:spcBef>
                <a:spcPts val="600"/>
              </a:spcBef>
              <a:spcAft>
                <a:spcPts val="0"/>
              </a:spcAft>
              <a:buSzPts val="1800"/>
              <a:buChar char="🞆"/>
              <a:defRPr/>
            </a:lvl3pPr>
            <a:lvl4pPr marL="1828800" lvl="3" indent="-342900" algn="l">
              <a:spcBef>
                <a:spcPts val="600"/>
              </a:spcBef>
              <a:spcAft>
                <a:spcPts val="0"/>
              </a:spcAft>
              <a:buSzPts val="1800"/>
              <a:buChar char="🞆"/>
              <a:defRPr/>
            </a:lvl4pPr>
            <a:lvl5pPr marL="2286000" lvl="4" indent="-342900" algn="l">
              <a:spcBef>
                <a:spcPts val="600"/>
              </a:spcBef>
              <a:spcAft>
                <a:spcPts val="0"/>
              </a:spcAft>
              <a:buSzPts val="1800"/>
              <a:buChar char="🞆"/>
              <a:defRPr/>
            </a:lvl5pPr>
            <a:lvl6pPr marL="2743200" lvl="5" indent="-342900" algn="l">
              <a:spcBef>
                <a:spcPts val="600"/>
              </a:spcBef>
              <a:spcAft>
                <a:spcPts val="0"/>
              </a:spcAft>
              <a:buSzPts val="1800"/>
              <a:buChar char="🞆"/>
              <a:defRPr/>
            </a:lvl6pPr>
            <a:lvl7pPr marL="3200400" lvl="6" indent="-342900" algn="l">
              <a:spcBef>
                <a:spcPts val="600"/>
              </a:spcBef>
              <a:spcAft>
                <a:spcPts val="0"/>
              </a:spcAft>
              <a:buSzPts val="1800"/>
              <a:buChar char="🞆"/>
              <a:defRPr/>
            </a:lvl7pPr>
            <a:lvl8pPr marL="3657600" lvl="7" indent="-342900" algn="l">
              <a:spcBef>
                <a:spcPts val="600"/>
              </a:spcBef>
              <a:spcAft>
                <a:spcPts val="0"/>
              </a:spcAft>
              <a:buSzPts val="1800"/>
              <a:buChar char="🞆"/>
              <a:defRPr/>
            </a:lvl8pPr>
            <a:lvl9pPr marL="4114800" lvl="8" indent="-342900" algn="l">
              <a:spcBef>
                <a:spcPts val="600"/>
              </a:spcBef>
              <a:spcAft>
                <a:spcPts val="600"/>
              </a:spcAft>
              <a:buSzPts val="1800"/>
              <a:buChar char="🞆"/>
              <a:defRPr/>
            </a:lvl9pPr>
          </a:lstStyle>
          <a:p>
            <a:endParaRPr/>
          </a:p>
        </p:txBody>
      </p:sp>
      <p:sp>
        <p:nvSpPr>
          <p:cNvPr id="65" name="Google Shape;65;p9"/>
          <p:cNvSpPr txBox="1">
            <a:spLocks noGrp="1"/>
          </p:cNvSpPr>
          <p:nvPr>
            <p:ph type="body" idx="2"/>
          </p:nvPr>
        </p:nvSpPr>
        <p:spPr>
          <a:xfrm>
            <a:off x="1073151" y="2260738"/>
            <a:ext cx="3547533" cy="3600311"/>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280"/>
              </a:spcBef>
              <a:spcAft>
                <a:spcPts val="0"/>
              </a:spcAft>
              <a:buSzPts val="1400"/>
              <a:buNone/>
              <a:defRPr sz="1400"/>
            </a:lvl1pPr>
            <a:lvl2pPr marL="914400" lvl="1" indent="-228600" algn="l">
              <a:spcBef>
                <a:spcPts val="6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600"/>
              </a:spcBef>
              <a:spcAft>
                <a:spcPts val="0"/>
              </a:spcAft>
              <a:buSzPts val="900"/>
              <a:buNone/>
              <a:defRPr sz="900"/>
            </a:lvl4pPr>
            <a:lvl5pPr marL="2286000" lvl="4" indent="-228600" algn="l">
              <a:spcBef>
                <a:spcPts val="600"/>
              </a:spcBef>
              <a:spcAft>
                <a:spcPts val="0"/>
              </a:spcAft>
              <a:buSzPts val="900"/>
              <a:buNone/>
              <a:defRPr sz="900"/>
            </a:lvl5pPr>
            <a:lvl6pPr marL="2743200" lvl="5" indent="-228600" algn="l">
              <a:spcBef>
                <a:spcPts val="600"/>
              </a:spcBef>
              <a:spcAft>
                <a:spcPts val="0"/>
              </a:spcAft>
              <a:buSzPts val="900"/>
              <a:buNone/>
              <a:defRPr sz="900"/>
            </a:lvl6pPr>
            <a:lvl7pPr marL="3200400" lvl="6" indent="-228600" algn="l">
              <a:spcBef>
                <a:spcPts val="600"/>
              </a:spcBef>
              <a:spcAft>
                <a:spcPts val="0"/>
              </a:spcAft>
              <a:buSzPts val="900"/>
              <a:buNone/>
              <a:defRPr sz="900"/>
            </a:lvl7pPr>
            <a:lvl8pPr marL="3657600" lvl="7" indent="-228600" algn="l">
              <a:spcBef>
                <a:spcPts val="600"/>
              </a:spcBef>
              <a:spcAft>
                <a:spcPts val="0"/>
              </a:spcAft>
              <a:buSzPts val="900"/>
              <a:buNone/>
              <a:defRPr sz="900"/>
            </a:lvl8pPr>
            <a:lvl9pPr marL="4114800" lvl="8" indent="-228600" algn="l">
              <a:spcBef>
                <a:spcPts val="600"/>
              </a:spcBef>
              <a:spcAft>
                <a:spcPts val="600"/>
              </a:spcAft>
              <a:buSzPts val="900"/>
              <a:buNone/>
              <a:defRPr sz="900"/>
            </a:lvl9pPr>
          </a:lstStyle>
          <a:p>
            <a:endParaRPr/>
          </a:p>
        </p:txBody>
      </p:sp>
      <p:sp>
        <p:nvSpPr>
          <p:cNvPr id="66" name="Google Shape;66;p9"/>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814728" y="727522"/>
            <a:ext cx="4852988" cy="1617163"/>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2400"/>
              <a:buFont typeface="Century Gothic"/>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a:spLocks noGrp="1"/>
          </p:cNvSpPr>
          <p:nvPr>
            <p:ph type="pic" idx="2"/>
          </p:nvPr>
        </p:nvSpPr>
        <p:spPr>
          <a:xfrm>
            <a:off x="6098117" y="0"/>
            <a:ext cx="6093883" cy="6858000"/>
          </a:xfrm>
          <a:prstGeom prst="rect">
            <a:avLst/>
          </a:prstGeom>
          <a:noFill/>
          <a:ln w="9525" cap="flat" cmpd="sng">
            <a:solidFill>
              <a:schemeClr val="lt2"/>
            </a:solidFill>
            <a:prstDash val="solid"/>
            <a:round/>
            <a:headEnd type="none" w="sm" len="sm"/>
            <a:tailEnd type="none" w="sm" len="sm"/>
          </a:ln>
        </p:spPr>
        <p:txBody>
          <a:bodyPr spcFirstLastPara="1" wrap="square" lIns="91425" tIns="45700" rIns="91425" bIns="45700" anchor="t" anchorCtr="0">
            <a:noAutofit/>
          </a:bodyPr>
          <a:lstStyle>
            <a:lvl1pPr marR="0" lvl="0" algn="ctr" rtl="0">
              <a:spcBef>
                <a:spcPts val="280"/>
              </a:spcBef>
              <a:spcAft>
                <a:spcPts val="0"/>
              </a:spcAft>
              <a:buClr>
                <a:schemeClr val="accent1"/>
              </a:buClr>
              <a:buSzPts val="1400"/>
              <a:buFont typeface="Noto Sans Symbols"/>
              <a:buNone/>
              <a:defRPr sz="1400" b="0" i="0" u="none" strike="noStrike" cap="none">
                <a:solidFill>
                  <a:schemeClr val="lt1"/>
                </a:solidFill>
                <a:latin typeface="Century Gothic"/>
                <a:ea typeface="Century Gothic"/>
                <a:cs typeface="Century Gothic"/>
                <a:sym typeface="Century Gothic"/>
              </a:defRPr>
            </a:lvl1pPr>
            <a:lvl2pPr marR="0" lvl="1" algn="l" rtl="0">
              <a:spcBef>
                <a:spcPts val="600"/>
              </a:spcBef>
              <a:spcAft>
                <a:spcPts val="0"/>
              </a:spcAft>
              <a:buClr>
                <a:schemeClr val="accent1"/>
              </a:buClr>
              <a:buSzPts val="1600"/>
              <a:buFont typeface="Noto Sans Symbols"/>
              <a:buChar char="🞆"/>
              <a:defRPr sz="1600" b="0" i="0" u="none" strike="noStrike" cap="none">
                <a:solidFill>
                  <a:schemeClr val="lt1"/>
                </a:solidFill>
                <a:latin typeface="Century Gothic"/>
                <a:ea typeface="Century Gothic"/>
                <a:cs typeface="Century Gothic"/>
                <a:sym typeface="Century Gothic"/>
              </a:defRPr>
            </a:lvl2pPr>
            <a:lvl3pPr marR="0" lvl="2" algn="l" rtl="0">
              <a:spcBef>
                <a:spcPts val="600"/>
              </a:spcBef>
              <a:spcAft>
                <a:spcPts val="0"/>
              </a:spcAft>
              <a:buClr>
                <a:schemeClr val="accent1"/>
              </a:buClr>
              <a:buSzPts val="1400"/>
              <a:buFont typeface="Noto Sans Symbols"/>
              <a:buChar char="🞆"/>
              <a:defRPr sz="1400" b="0" i="0" u="none" strike="noStrike" cap="none">
                <a:solidFill>
                  <a:schemeClr val="lt1"/>
                </a:solidFill>
                <a:latin typeface="Century Gothic"/>
                <a:ea typeface="Century Gothic"/>
                <a:cs typeface="Century Gothic"/>
                <a:sym typeface="Century Gothic"/>
              </a:defRPr>
            </a:lvl3pPr>
            <a:lvl4pPr marR="0" lvl="3"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4pPr>
            <a:lvl5pPr marR="0" lvl="4"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5pPr>
            <a:lvl6pPr marR="0" lvl="5"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6pPr>
            <a:lvl7pPr marR="0" lvl="6"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7pPr>
            <a:lvl8pPr marR="0" lvl="7"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8pPr>
            <a:lvl9pPr marR="0" lvl="8" algn="l" rtl="0">
              <a:spcBef>
                <a:spcPts val="600"/>
              </a:spcBef>
              <a:spcAft>
                <a:spcPts val="60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9pPr>
          </a:lstStyle>
          <a:p>
            <a:endParaRPr/>
          </a:p>
        </p:txBody>
      </p:sp>
      <p:sp>
        <p:nvSpPr>
          <p:cNvPr id="72" name="Google Shape;72;p10"/>
          <p:cNvSpPr txBox="1">
            <a:spLocks noGrp="1"/>
          </p:cNvSpPr>
          <p:nvPr>
            <p:ph type="body" idx="1"/>
          </p:nvPr>
        </p:nvSpPr>
        <p:spPr>
          <a:xfrm>
            <a:off x="814728" y="2344684"/>
            <a:ext cx="4852988" cy="3516365"/>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240"/>
              </a:spcBef>
              <a:spcAft>
                <a:spcPts val="0"/>
              </a:spcAft>
              <a:buSzPts val="1200"/>
              <a:buNone/>
              <a:defRPr sz="1200"/>
            </a:lvl1pPr>
            <a:lvl2pPr marL="914400" lvl="1" indent="-228600" algn="l">
              <a:spcBef>
                <a:spcPts val="6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600"/>
              </a:spcBef>
              <a:spcAft>
                <a:spcPts val="0"/>
              </a:spcAft>
              <a:buSzPts val="900"/>
              <a:buNone/>
              <a:defRPr sz="900"/>
            </a:lvl4pPr>
            <a:lvl5pPr marL="2286000" lvl="4" indent="-228600" algn="l">
              <a:spcBef>
                <a:spcPts val="600"/>
              </a:spcBef>
              <a:spcAft>
                <a:spcPts val="0"/>
              </a:spcAft>
              <a:buSzPts val="900"/>
              <a:buNone/>
              <a:defRPr sz="900"/>
            </a:lvl5pPr>
            <a:lvl6pPr marL="2743200" lvl="5" indent="-228600" algn="l">
              <a:spcBef>
                <a:spcPts val="600"/>
              </a:spcBef>
              <a:spcAft>
                <a:spcPts val="0"/>
              </a:spcAft>
              <a:buSzPts val="900"/>
              <a:buNone/>
              <a:defRPr sz="900"/>
            </a:lvl6pPr>
            <a:lvl7pPr marL="3200400" lvl="6" indent="-228600" algn="l">
              <a:spcBef>
                <a:spcPts val="600"/>
              </a:spcBef>
              <a:spcAft>
                <a:spcPts val="0"/>
              </a:spcAft>
              <a:buSzPts val="900"/>
              <a:buNone/>
              <a:defRPr sz="900"/>
            </a:lvl7pPr>
            <a:lvl8pPr marL="3657600" lvl="7" indent="-228600" algn="l">
              <a:spcBef>
                <a:spcPts val="600"/>
              </a:spcBef>
              <a:spcAft>
                <a:spcPts val="0"/>
              </a:spcAft>
              <a:buSzPts val="900"/>
              <a:buNone/>
              <a:defRPr sz="900"/>
            </a:lvl8pPr>
            <a:lvl9pPr marL="4114800" lvl="8" indent="-228600" algn="l">
              <a:spcBef>
                <a:spcPts val="600"/>
              </a:spcBef>
              <a:spcAft>
                <a:spcPts val="600"/>
              </a:spcAft>
              <a:buSzPts val="900"/>
              <a:buNone/>
              <a:defRPr sz="900"/>
            </a:lvl9pPr>
          </a:lstStyle>
          <a:p>
            <a:endParaRPr/>
          </a:p>
        </p:txBody>
      </p:sp>
      <p:sp>
        <p:nvSpPr>
          <p:cNvPr id="73" name="Google Shape;73;p10"/>
          <p:cNvSpPr txBox="1">
            <a:spLocks noGrp="1"/>
          </p:cNvSpPr>
          <p:nvPr>
            <p:ph type="dt" idx="10"/>
          </p:nvPr>
        </p:nvSpPr>
        <p:spPr>
          <a:xfrm>
            <a:off x="3885810" y="6041362"/>
            <a:ext cx="976879"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0"/>
          <p:cNvSpPr txBox="1">
            <a:spLocks noGrp="1"/>
          </p:cNvSpPr>
          <p:nvPr>
            <p:ph type="ftr" idx="11"/>
          </p:nvPr>
        </p:nvSpPr>
        <p:spPr>
          <a:xfrm>
            <a:off x="590396" y="6041362"/>
            <a:ext cx="3295413"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0"/>
          <p:cNvSpPr txBox="1">
            <a:spLocks noGrp="1"/>
          </p:cNvSpPr>
          <p:nvPr>
            <p:ph type="sldNum" idx="12"/>
          </p:nvPr>
        </p:nvSpPr>
        <p:spPr>
          <a:xfrm>
            <a:off x="4862689"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panorámica con descripción">
  <p:cSld name="Imagen panorámica con descripción">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810000" y="4800600"/>
            <a:ext cx="10561418" cy="566738"/>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lvl="0" algn="l">
              <a:spcBef>
                <a:spcPts val="0"/>
              </a:spcBef>
              <a:spcAft>
                <a:spcPts val="0"/>
              </a:spcAft>
              <a:buClr>
                <a:srgbClr val="FEFEFE"/>
              </a:buClr>
              <a:buSzPts val="2400"/>
              <a:buFont typeface="Century Gothic"/>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1"/>
          <p:cNvSpPr>
            <a:spLocks noGrp="1"/>
          </p:cNvSpPr>
          <p:nvPr>
            <p:ph type="pic" idx="2"/>
          </p:nvPr>
        </p:nvSpPr>
        <p:spPr>
          <a:xfrm>
            <a:off x="0" y="0"/>
            <a:ext cx="12192000" cy="4800600"/>
          </a:xfrm>
          <a:prstGeom prst="rect">
            <a:avLst/>
          </a:prstGeom>
          <a:noFill/>
          <a:ln w="9525" cap="rnd" cmpd="sng">
            <a:solidFill>
              <a:schemeClr val="lt2"/>
            </a:solidFill>
            <a:prstDash val="solid"/>
            <a:round/>
            <a:headEnd type="none" w="sm" len="sm"/>
            <a:tailEnd type="none" w="sm" len="sm"/>
          </a:ln>
          <a:effectLst>
            <a:outerShdw blurRad="50800">
              <a:srgbClr val="000000">
                <a:alpha val="40000"/>
              </a:srgbClr>
            </a:outerShdw>
          </a:effectLst>
        </p:spPr>
        <p:txBody>
          <a:bodyPr spcFirstLastPara="1" wrap="square" lIns="91425" tIns="45700" rIns="91425" bIns="45700" anchor="t" anchorCtr="0">
            <a:noAutofit/>
          </a:bodyPr>
          <a:lstStyle>
            <a:lvl1pPr marR="0" lvl="0" algn="ctr" rtl="0">
              <a:spcBef>
                <a:spcPts val="320"/>
              </a:spcBef>
              <a:spcAft>
                <a:spcPts val="0"/>
              </a:spcAft>
              <a:buClr>
                <a:schemeClr val="accent1"/>
              </a:buClr>
              <a:buSzPts val="1600"/>
              <a:buFont typeface="Noto Sans Symbols"/>
              <a:buNone/>
              <a:defRPr sz="1600" b="0" i="0" u="none" strike="noStrike" cap="none">
                <a:solidFill>
                  <a:schemeClr val="lt1"/>
                </a:solidFill>
                <a:latin typeface="Century Gothic"/>
                <a:ea typeface="Century Gothic"/>
                <a:cs typeface="Century Gothic"/>
                <a:sym typeface="Century Gothic"/>
              </a:defRPr>
            </a:lvl1pPr>
            <a:lvl2pPr marR="0" lvl="1" algn="l" rtl="0">
              <a:spcBef>
                <a:spcPts val="600"/>
              </a:spcBef>
              <a:spcAft>
                <a:spcPts val="0"/>
              </a:spcAft>
              <a:buClr>
                <a:schemeClr val="accent1"/>
              </a:buClr>
              <a:buSzPts val="1600"/>
              <a:buFont typeface="Noto Sans Symbols"/>
              <a:buChar char="🞆"/>
              <a:defRPr sz="1600" b="0" i="0" u="none" strike="noStrike" cap="none">
                <a:solidFill>
                  <a:schemeClr val="lt1"/>
                </a:solidFill>
                <a:latin typeface="Century Gothic"/>
                <a:ea typeface="Century Gothic"/>
                <a:cs typeface="Century Gothic"/>
                <a:sym typeface="Century Gothic"/>
              </a:defRPr>
            </a:lvl2pPr>
            <a:lvl3pPr marR="0" lvl="2" algn="l" rtl="0">
              <a:spcBef>
                <a:spcPts val="600"/>
              </a:spcBef>
              <a:spcAft>
                <a:spcPts val="0"/>
              </a:spcAft>
              <a:buClr>
                <a:schemeClr val="accent1"/>
              </a:buClr>
              <a:buSzPts val="1400"/>
              <a:buFont typeface="Noto Sans Symbols"/>
              <a:buChar char="🞆"/>
              <a:defRPr sz="1400" b="0" i="0" u="none" strike="noStrike" cap="none">
                <a:solidFill>
                  <a:schemeClr val="lt1"/>
                </a:solidFill>
                <a:latin typeface="Century Gothic"/>
                <a:ea typeface="Century Gothic"/>
                <a:cs typeface="Century Gothic"/>
                <a:sym typeface="Century Gothic"/>
              </a:defRPr>
            </a:lvl3pPr>
            <a:lvl4pPr marR="0" lvl="3"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4pPr>
            <a:lvl5pPr marR="0" lvl="4"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5pPr>
            <a:lvl6pPr marR="0" lvl="5"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6pPr>
            <a:lvl7pPr marR="0" lvl="6"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7pPr>
            <a:lvl8pPr marR="0" lvl="7"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8pPr>
            <a:lvl9pPr marR="0" lvl="8" algn="l" rtl="0">
              <a:spcBef>
                <a:spcPts val="600"/>
              </a:spcBef>
              <a:spcAft>
                <a:spcPts val="60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9pPr>
          </a:lstStyle>
          <a:p>
            <a:endParaRPr/>
          </a:p>
        </p:txBody>
      </p:sp>
      <p:sp>
        <p:nvSpPr>
          <p:cNvPr id="79" name="Google Shape;79;p11"/>
          <p:cNvSpPr txBox="1">
            <a:spLocks noGrp="1"/>
          </p:cNvSpPr>
          <p:nvPr>
            <p:ph type="body" idx="1"/>
          </p:nvPr>
        </p:nvSpPr>
        <p:spPr>
          <a:xfrm>
            <a:off x="810000" y="5367338"/>
            <a:ext cx="10561418" cy="493712"/>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lvl="0" indent="-228600" algn="l">
              <a:spcBef>
                <a:spcPts val="240"/>
              </a:spcBef>
              <a:spcAft>
                <a:spcPts val="0"/>
              </a:spcAft>
              <a:buSzPts val="1200"/>
              <a:buNone/>
              <a:defRPr sz="1200"/>
            </a:lvl1pPr>
            <a:lvl2pPr marL="914400" lvl="1" indent="-228600" algn="l">
              <a:spcBef>
                <a:spcPts val="600"/>
              </a:spcBef>
              <a:spcAft>
                <a:spcPts val="0"/>
              </a:spcAft>
              <a:buSzPts val="1200"/>
              <a:buNone/>
              <a:defRPr sz="1200"/>
            </a:lvl2pPr>
            <a:lvl3pPr marL="1371600" lvl="2" indent="-228600" algn="l">
              <a:spcBef>
                <a:spcPts val="600"/>
              </a:spcBef>
              <a:spcAft>
                <a:spcPts val="0"/>
              </a:spcAft>
              <a:buSzPts val="1000"/>
              <a:buNone/>
              <a:defRPr sz="1000"/>
            </a:lvl3pPr>
            <a:lvl4pPr marL="1828800" lvl="3" indent="-228600" algn="l">
              <a:spcBef>
                <a:spcPts val="600"/>
              </a:spcBef>
              <a:spcAft>
                <a:spcPts val="0"/>
              </a:spcAft>
              <a:buSzPts val="900"/>
              <a:buNone/>
              <a:defRPr sz="900"/>
            </a:lvl4pPr>
            <a:lvl5pPr marL="2286000" lvl="4" indent="-228600" algn="l">
              <a:spcBef>
                <a:spcPts val="600"/>
              </a:spcBef>
              <a:spcAft>
                <a:spcPts val="0"/>
              </a:spcAft>
              <a:buSzPts val="900"/>
              <a:buNone/>
              <a:defRPr sz="900"/>
            </a:lvl5pPr>
            <a:lvl6pPr marL="2743200" lvl="5" indent="-228600" algn="l">
              <a:spcBef>
                <a:spcPts val="600"/>
              </a:spcBef>
              <a:spcAft>
                <a:spcPts val="0"/>
              </a:spcAft>
              <a:buSzPts val="900"/>
              <a:buNone/>
              <a:defRPr sz="900"/>
            </a:lvl6pPr>
            <a:lvl7pPr marL="3200400" lvl="6" indent="-228600" algn="l">
              <a:spcBef>
                <a:spcPts val="600"/>
              </a:spcBef>
              <a:spcAft>
                <a:spcPts val="0"/>
              </a:spcAft>
              <a:buSzPts val="900"/>
              <a:buNone/>
              <a:defRPr sz="900"/>
            </a:lvl7pPr>
            <a:lvl8pPr marL="3657600" lvl="7" indent="-228600" algn="l">
              <a:spcBef>
                <a:spcPts val="600"/>
              </a:spcBef>
              <a:spcAft>
                <a:spcPts val="0"/>
              </a:spcAft>
              <a:buSzPts val="900"/>
              <a:buNone/>
              <a:defRPr sz="900"/>
            </a:lvl8pPr>
            <a:lvl9pPr marL="4114800" lvl="8" indent="-228600" algn="l">
              <a:spcBef>
                <a:spcPts val="600"/>
              </a:spcBef>
              <a:spcAft>
                <a:spcPts val="600"/>
              </a:spcAft>
              <a:buSzPts val="900"/>
              <a:buNone/>
              <a:defRPr sz="900"/>
            </a:lvl9pPr>
          </a:lstStyle>
          <a:p>
            <a:endParaRPr/>
          </a:p>
        </p:txBody>
      </p:sp>
      <p:sp>
        <p:nvSpPr>
          <p:cNvPr id="80" name="Google Shape;80;p11"/>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1"/>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O"/>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lvl1pPr marR="0" lvl="0" algn="l" rtl="0">
              <a:spcBef>
                <a:spcPts val="0"/>
              </a:spcBef>
              <a:spcAft>
                <a:spcPts val="0"/>
              </a:spcAft>
              <a:buClr>
                <a:srgbClr val="FEFEFE"/>
              </a:buClr>
              <a:buSzPts val="4000"/>
              <a:buFont typeface="Century Gothic"/>
              <a:buNone/>
              <a:defRPr sz="4000" b="1" i="0" u="none" strike="noStrike" cap="none">
                <a:solidFill>
                  <a:srgbClr val="FEFEFE"/>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7" name="Google Shape;7;p1"/>
          <p:cNvSpPr txBox="1">
            <a:spLocks noGrp="1"/>
          </p:cNvSpPr>
          <p:nvPr>
            <p:ph type="body" idx="1"/>
          </p:nvPr>
        </p:nvSpPr>
        <p:spPr>
          <a:xfrm>
            <a:off x="810000" y="2184401"/>
            <a:ext cx="10563285" cy="3674397"/>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lvl1pPr marL="457200" marR="0" lvl="0"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Century Gothic"/>
                <a:ea typeface="Century Gothic"/>
                <a:cs typeface="Century Gothic"/>
                <a:sym typeface="Century Gothic"/>
              </a:defRPr>
            </a:lvl1pPr>
            <a:lvl2pPr marL="914400" marR="0" lvl="1" indent="-330200" algn="l" rtl="0">
              <a:spcBef>
                <a:spcPts val="600"/>
              </a:spcBef>
              <a:spcAft>
                <a:spcPts val="0"/>
              </a:spcAft>
              <a:buClr>
                <a:schemeClr val="accent1"/>
              </a:buClr>
              <a:buSzPts val="1600"/>
              <a:buFont typeface="Noto Sans Symbols"/>
              <a:buChar char="🞆"/>
              <a:defRPr sz="1600" b="0" i="0" u="none" strike="noStrike" cap="none">
                <a:solidFill>
                  <a:schemeClr val="lt1"/>
                </a:solidFill>
                <a:latin typeface="Century Gothic"/>
                <a:ea typeface="Century Gothic"/>
                <a:cs typeface="Century Gothic"/>
                <a:sym typeface="Century Gothic"/>
              </a:defRPr>
            </a:lvl2pPr>
            <a:lvl3pPr marL="1371600" marR="0" lvl="2" indent="-317500" algn="l" rtl="0">
              <a:spcBef>
                <a:spcPts val="600"/>
              </a:spcBef>
              <a:spcAft>
                <a:spcPts val="0"/>
              </a:spcAft>
              <a:buClr>
                <a:schemeClr val="accent1"/>
              </a:buClr>
              <a:buSzPts val="1400"/>
              <a:buFont typeface="Noto Sans Symbols"/>
              <a:buChar char="🞆"/>
              <a:defRPr sz="1400" b="0" i="0" u="none" strike="noStrike" cap="none">
                <a:solidFill>
                  <a:schemeClr val="lt1"/>
                </a:solidFill>
                <a:latin typeface="Century Gothic"/>
                <a:ea typeface="Century Gothic"/>
                <a:cs typeface="Century Gothic"/>
                <a:sym typeface="Century Gothic"/>
              </a:defRPr>
            </a:lvl3pPr>
            <a:lvl4pPr marL="1828800" marR="0" lvl="3" indent="-304800"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4pPr>
            <a:lvl5pPr marL="2286000" marR="0" lvl="4" indent="-304800"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5pPr>
            <a:lvl6pPr marL="2743200" marR="0" lvl="5" indent="-304800"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6pPr>
            <a:lvl7pPr marL="3200400" marR="0" lvl="6" indent="-304800"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7pPr>
            <a:lvl8pPr marL="3657600" marR="0" lvl="7" indent="-304800" algn="l" rtl="0">
              <a:spcBef>
                <a:spcPts val="600"/>
              </a:spcBef>
              <a:spcAft>
                <a:spcPts val="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8pPr>
            <a:lvl9pPr marL="4114800" marR="0" lvl="8" indent="-304800" algn="l" rtl="0">
              <a:spcBef>
                <a:spcPts val="600"/>
              </a:spcBef>
              <a:spcAft>
                <a:spcPts val="600"/>
              </a:spcAft>
              <a:buClr>
                <a:schemeClr val="accent1"/>
              </a:buClr>
              <a:buSzPts val="1200"/>
              <a:buFont typeface="Noto Sans Symbols"/>
              <a:buChar char="🞆"/>
              <a:defRPr sz="1200" b="0" i="0" u="none" strike="noStrike" cap="none">
                <a:solidFill>
                  <a:schemeClr val="lt1"/>
                </a:solidFill>
                <a:latin typeface="Century Gothic"/>
                <a:ea typeface="Century Gothic"/>
                <a:cs typeface="Century Gothic"/>
                <a:sym typeface="Century Gothic"/>
              </a:defRPr>
            </a:lvl9pPr>
          </a:lstStyle>
          <a:p>
            <a:endParaRPr/>
          </a:p>
        </p:txBody>
      </p:sp>
      <p:sp>
        <p:nvSpPr>
          <p:cNvPr id="8" name="Google Shape;8;p1"/>
          <p:cNvSpPr txBox="1">
            <a:spLocks noGrp="1"/>
          </p:cNvSpPr>
          <p:nvPr>
            <p:ph type="ftr" idx="11"/>
          </p:nvPr>
        </p:nvSpPr>
        <p:spPr>
          <a:xfrm>
            <a:off x="451514" y="6041362"/>
            <a:ext cx="8644320" cy="36512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900" b="0" i="0" u="none" strike="noStrike" cap="none">
                <a:solidFill>
                  <a:schemeClr val="l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9" name="Google Shape;9;p1"/>
          <p:cNvSpPr txBox="1">
            <a:spLocks noGrp="1"/>
          </p:cNvSpPr>
          <p:nvPr>
            <p:ph type="dt" idx="10"/>
          </p:nvPr>
        </p:nvSpPr>
        <p:spPr>
          <a:xfrm>
            <a:off x="9334626" y="6041362"/>
            <a:ext cx="1343706" cy="365125"/>
          </a:xfrm>
          <a:prstGeom prst="rect">
            <a:avLst/>
          </a:prstGeom>
          <a:noFill/>
          <a:ln>
            <a:noFill/>
          </a:ln>
        </p:spPr>
        <p:txBody>
          <a:bodyPr spcFirstLastPara="1" wrap="square" lIns="91425" tIns="45700" rIns="91425" bIns="45700" anchor="b" anchorCtr="0">
            <a:noAutofit/>
          </a:bodyPr>
          <a:lstStyle>
            <a:lvl1pPr marR="0" lvl="0" algn="r" rtl="0">
              <a:spcBef>
                <a:spcPts val="0"/>
              </a:spcBef>
              <a:spcAft>
                <a:spcPts val="0"/>
              </a:spcAft>
              <a:buSzPts val="1400"/>
              <a:buNone/>
              <a:defRPr sz="900" b="0" i="0" u="none" strike="noStrike" cap="none">
                <a:solidFill>
                  <a:schemeClr val="lt1"/>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lt1"/>
                </a:solidFill>
                <a:latin typeface="Century Gothic"/>
                <a:ea typeface="Century Gothic"/>
                <a:cs typeface="Century Gothic"/>
                <a:sym typeface="Century Gothic"/>
              </a:defRPr>
            </a:lvl9pPr>
          </a:lstStyle>
          <a:p>
            <a:endParaRPr/>
          </a:p>
        </p:txBody>
      </p:sp>
      <p:sp>
        <p:nvSpPr>
          <p:cNvPr id="10" name="Google Shape;10;p1"/>
          <p:cNvSpPr txBox="1">
            <a:spLocks noGrp="1"/>
          </p:cNvSpPr>
          <p:nvPr>
            <p:ph type="sldNum" idx="12"/>
          </p:nvPr>
        </p:nvSpPr>
        <p:spPr>
          <a:xfrm>
            <a:off x="10678331" y="5915888"/>
            <a:ext cx="1062155" cy="490599"/>
          </a:xfrm>
          <a:prstGeom prst="rect">
            <a:avLst/>
          </a:prstGeom>
          <a:noFill/>
          <a:ln>
            <a:noFill/>
          </a:ln>
        </p:spPr>
        <p:txBody>
          <a:bodyPr spcFirstLastPara="1" wrap="square" lIns="91425" tIns="45700" rIns="91425" bIns="10800" anchor="b" anchorCtr="0">
            <a:noAutofit/>
          </a:bodyPr>
          <a:lstStyle>
            <a:lvl1pPr marL="0" marR="0" lvl="0" indent="0" algn="r" rtl="0">
              <a:spcBef>
                <a:spcPts val="0"/>
              </a:spcBef>
              <a:buNone/>
              <a:defRPr sz="2000" b="0" i="0" u="none" strike="noStrike" cap="none">
                <a:solidFill>
                  <a:schemeClr val="accent1"/>
                </a:solidFill>
                <a:latin typeface="Century Gothic"/>
                <a:ea typeface="Century Gothic"/>
                <a:cs typeface="Century Gothic"/>
                <a:sym typeface="Century Gothic"/>
              </a:defRPr>
            </a:lvl1pPr>
            <a:lvl2pPr marL="0" marR="0" lvl="1" indent="0" algn="r" rtl="0">
              <a:spcBef>
                <a:spcPts val="0"/>
              </a:spcBef>
              <a:buNone/>
              <a:defRPr sz="2000" b="0" i="0" u="none" strike="noStrike" cap="none">
                <a:solidFill>
                  <a:schemeClr val="accent1"/>
                </a:solidFill>
                <a:latin typeface="Century Gothic"/>
                <a:ea typeface="Century Gothic"/>
                <a:cs typeface="Century Gothic"/>
                <a:sym typeface="Century Gothic"/>
              </a:defRPr>
            </a:lvl2pPr>
            <a:lvl3pPr marL="0" marR="0" lvl="2" indent="0" algn="r" rtl="0">
              <a:spcBef>
                <a:spcPts val="0"/>
              </a:spcBef>
              <a:buNone/>
              <a:defRPr sz="2000" b="0" i="0" u="none" strike="noStrike" cap="none">
                <a:solidFill>
                  <a:schemeClr val="accent1"/>
                </a:solidFill>
                <a:latin typeface="Century Gothic"/>
                <a:ea typeface="Century Gothic"/>
                <a:cs typeface="Century Gothic"/>
                <a:sym typeface="Century Gothic"/>
              </a:defRPr>
            </a:lvl3pPr>
            <a:lvl4pPr marL="0" marR="0" lvl="3" indent="0" algn="r" rtl="0">
              <a:spcBef>
                <a:spcPts val="0"/>
              </a:spcBef>
              <a:buNone/>
              <a:defRPr sz="2000" b="0" i="0" u="none" strike="noStrike" cap="none">
                <a:solidFill>
                  <a:schemeClr val="accent1"/>
                </a:solidFill>
                <a:latin typeface="Century Gothic"/>
                <a:ea typeface="Century Gothic"/>
                <a:cs typeface="Century Gothic"/>
                <a:sym typeface="Century Gothic"/>
              </a:defRPr>
            </a:lvl4pPr>
            <a:lvl5pPr marL="0" marR="0" lvl="4" indent="0" algn="r" rtl="0">
              <a:spcBef>
                <a:spcPts val="0"/>
              </a:spcBef>
              <a:buNone/>
              <a:defRPr sz="2000" b="0" i="0" u="none" strike="noStrike" cap="none">
                <a:solidFill>
                  <a:schemeClr val="accent1"/>
                </a:solidFill>
                <a:latin typeface="Century Gothic"/>
                <a:ea typeface="Century Gothic"/>
                <a:cs typeface="Century Gothic"/>
                <a:sym typeface="Century Gothic"/>
              </a:defRPr>
            </a:lvl5pPr>
            <a:lvl6pPr marL="0" marR="0" lvl="5" indent="0" algn="r" rtl="0">
              <a:spcBef>
                <a:spcPts val="0"/>
              </a:spcBef>
              <a:buNone/>
              <a:defRPr sz="2000" b="0" i="0" u="none" strike="noStrike" cap="none">
                <a:solidFill>
                  <a:schemeClr val="accent1"/>
                </a:solidFill>
                <a:latin typeface="Century Gothic"/>
                <a:ea typeface="Century Gothic"/>
                <a:cs typeface="Century Gothic"/>
                <a:sym typeface="Century Gothic"/>
              </a:defRPr>
            </a:lvl6pPr>
            <a:lvl7pPr marL="0" marR="0" lvl="6" indent="0" algn="r" rtl="0">
              <a:spcBef>
                <a:spcPts val="0"/>
              </a:spcBef>
              <a:buNone/>
              <a:defRPr sz="2000" b="0" i="0" u="none" strike="noStrike" cap="none">
                <a:solidFill>
                  <a:schemeClr val="accent1"/>
                </a:solidFill>
                <a:latin typeface="Century Gothic"/>
                <a:ea typeface="Century Gothic"/>
                <a:cs typeface="Century Gothic"/>
                <a:sym typeface="Century Gothic"/>
              </a:defRPr>
            </a:lvl7pPr>
            <a:lvl8pPr marL="0" marR="0" lvl="7" indent="0" algn="r" rtl="0">
              <a:spcBef>
                <a:spcPts val="0"/>
              </a:spcBef>
              <a:buNone/>
              <a:defRPr sz="2000" b="0" i="0" u="none" strike="noStrike" cap="none">
                <a:solidFill>
                  <a:schemeClr val="accent1"/>
                </a:solidFill>
                <a:latin typeface="Century Gothic"/>
                <a:ea typeface="Century Gothic"/>
                <a:cs typeface="Century Gothic"/>
                <a:sym typeface="Century Gothic"/>
              </a:defRPr>
            </a:lvl8pPr>
            <a:lvl9pPr marL="0" marR="0" lvl="8" indent="0" algn="r" rtl="0">
              <a:spcBef>
                <a:spcPts val="0"/>
              </a:spcBef>
              <a:buNone/>
              <a:defRPr sz="20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s-CO"/>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a:spLocks noGrp="1"/>
          </p:cNvSpPr>
          <p:nvPr>
            <p:ph type="ctrTitle"/>
          </p:nvPr>
        </p:nvSpPr>
        <p:spPr>
          <a:xfrm>
            <a:off x="810001" y="1449147"/>
            <a:ext cx="10572000" cy="2971051"/>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p>
            <a:pPr marL="0" lvl="0" indent="0" algn="l" rtl="0">
              <a:spcBef>
                <a:spcPts val="0"/>
              </a:spcBef>
              <a:spcAft>
                <a:spcPts val="0"/>
              </a:spcAft>
              <a:buClr>
                <a:srgbClr val="FEFEFE"/>
              </a:buClr>
              <a:buSzPts val="5400"/>
              <a:buFont typeface="Century Gothic"/>
              <a:buNone/>
            </a:pPr>
            <a:r>
              <a:rPr lang="es-ES" dirty="0" smtClean="0"/>
              <a:t>Lineamientos Programación Académica </a:t>
            </a:r>
            <a:r>
              <a:rPr lang="es-ES" dirty="0" smtClean="0"/>
              <a:t>2022-30</a:t>
            </a:r>
            <a:endParaRPr dirty="0"/>
          </a:p>
        </p:txBody>
      </p:sp>
      <p:sp>
        <p:nvSpPr>
          <p:cNvPr id="117" name="Google Shape;117;p16"/>
          <p:cNvSpPr txBox="1">
            <a:spLocks noGrp="1"/>
          </p:cNvSpPr>
          <p:nvPr>
            <p:ph type="subTitle" idx="1"/>
          </p:nvPr>
        </p:nvSpPr>
        <p:spPr>
          <a:xfrm>
            <a:off x="810000" y="5280851"/>
            <a:ext cx="10572000" cy="791100"/>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p>
            <a:pPr marL="0" lvl="0" indent="0" algn="l" rtl="0">
              <a:spcBef>
                <a:spcPts val="0"/>
              </a:spcBef>
              <a:spcAft>
                <a:spcPts val="0"/>
              </a:spcAft>
              <a:buSzPts val="1800"/>
              <a:buNone/>
            </a:pPr>
            <a:r>
              <a:rPr lang="es-ES" dirty="0" smtClean="0"/>
              <a:t>Oficina de </a:t>
            </a:r>
            <a:r>
              <a:rPr lang="es-ES" dirty="0" smtClean="0"/>
              <a:t>registro</a:t>
            </a:r>
            <a:endParaRPr lang="es-ES" dirty="0" smtClean="0"/>
          </a:p>
        </p:txBody>
      </p:sp>
      <p:pic>
        <p:nvPicPr>
          <p:cNvPr id="118" name="Google Shape;118;p16"/>
          <p:cNvPicPr preferRelativeResize="0"/>
          <p:nvPr/>
        </p:nvPicPr>
        <p:blipFill>
          <a:blip r:embed="rId3">
            <a:alphaModFix/>
          </a:blip>
          <a:stretch>
            <a:fillRect/>
          </a:stretch>
        </p:blipFill>
        <p:spPr>
          <a:xfrm>
            <a:off x="9806625" y="255543"/>
            <a:ext cx="2185675" cy="703400"/>
          </a:xfrm>
          <a:prstGeom prst="rect">
            <a:avLst/>
          </a:prstGeom>
          <a:noFill/>
          <a:ln>
            <a:noFill/>
          </a:ln>
        </p:spPr>
      </p:pic>
      <p:sp>
        <p:nvSpPr>
          <p:cNvPr id="2" name="Rectángulo 1"/>
          <p:cNvSpPr/>
          <p:nvPr/>
        </p:nvSpPr>
        <p:spPr>
          <a:xfrm>
            <a:off x="5978820" y="3275112"/>
            <a:ext cx="234360" cy="307777"/>
          </a:xfrm>
          <a:prstGeom prst="rect">
            <a:avLst/>
          </a:prstGeom>
        </p:spPr>
        <p:txBody>
          <a:bodyPr wrap="none">
            <a:spAutoFit/>
          </a:bodyPr>
          <a:lstStyle/>
          <a:p>
            <a:r>
              <a:rPr lang="es-CO" dirty="0"/>
              <a:t> </a:t>
            </a:r>
          </a:p>
        </p:txBody>
      </p:sp>
      <p:sp>
        <p:nvSpPr>
          <p:cNvPr id="3" name="Rectángulo 2"/>
          <p:cNvSpPr/>
          <p:nvPr/>
        </p:nvSpPr>
        <p:spPr>
          <a:xfrm>
            <a:off x="5978820" y="3275112"/>
            <a:ext cx="234360" cy="307777"/>
          </a:xfrm>
          <a:prstGeom prst="rect">
            <a:avLst/>
          </a:prstGeom>
        </p:spPr>
        <p:txBody>
          <a:bodyPr wrap="none">
            <a:spAutoFit/>
          </a:bodyPr>
          <a:lstStyle/>
          <a:p>
            <a:r>
              <a:rPr lang="es-CO" dirty="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Política de programación académica institucional</a:t>
            </a:r>
            <a:endParaRPr lang="es-CO" dirty="0"/>
          </a:p>
        </p:txBody>
      </p:sp>
      <p:sp>
        <p:nvSpPr>
          <p:cNvPr id="3" name="Marcador de texto 2"/>
          <p:cNvSpPr>
            <a:spLocks noGrp="1"/>
          </p:cNvSpPr>
          <p:nvPr>
            <p:ph type="body" idx="1"/>
          </p:nvPr>
        </p:nvSpPr>
        <p:spPr/>
        <p:txBody>
          <a:bodyPr/>
          <a:lstStyle/>
          <a:p>
            <a:pPr marL="114300" indent="0" algn="just">
              <a:buNone/>
            </a:pPr>
            <a:r>
              <a:rPr lang="es-CO" sz="1600" dirty="0"/>
              <a:t>1. La demanda máxima por asignatura y la distribución por grupos y cupos será determinada por el reporte diseñado para el proceso de programación académica, el cual será enviado por la Oficina de Registro. Los grupos se programarán así:</a:t>
            </a:r>
            <a:endParaRPr lang="es-CO" sz="1400" dirty="0"/>
          </a:p>
          <a:p>
            <a:pPr lvl="1" algn="just"/>
            <a:r>
              <a:rPr lang="es-CO" sz="1400" dirty="0"/>
              <a:t>Las asignaturas teóricas serán creadas con cupos de 40, 30 o 25 según determine el reporte.</a:t>
            </a:r>
            <a:endParaRPr lang="es-CO" sz="1200" dirty="0"/>
          </a:p>
          <a:p>
            <a:pPr lvl="1" algn="just"/>
            <a:r>
              <a:rPr lang="es-CO" sz="1400" dirty="0"/>
              <a:t>Los grupos que actualmente se programan con un cupo superior a 40 y utilizan los salones entre 50 y 80 sillas (Dpto. de Medicina, entre otros) mantendrán su esquema de programación.</a:t>
            </a:r>
            <a:endParaRPr lang="es-CO" sz="1200" dirty="0"/>
          </a:p>
          <a:p>
            <a:pPr lvl="1" algn="just"/>
            <a:r>
              <a:rPr lang="es-CO" sz="1400" dirty="0"/>
              <a:t>Las asignaturas que compartan teoría y práctica, cuya práctica se dé en un laboratorio o sala de usuario, se comportarán similar a una clase magistral, es decir, las horas que correspondan al componente teórico tendrán un cupo de 30, 40 o más dependiendo de la asignatura, y las horas que correspondan al componente práctico tendrán un cupo que sea múltiplo del cupo del componente teórico.  Ejemplo: Una asignatura teórica con cupo de 40 tendrá dos grupos de 20 para el laboratorio o sala de usuario</a:t>
            </a:r>
            <a:r>
              <a:rPr lang="es-CO" sz="1400" dirty="0" smtClean="0"/>
              <a:t>. </a:t>
            </a:r>
            <a:r>
              <a:rPr lang="es-CO" sz="1400" b="1" dirty="0" smtClean="0"/>
              <a:t>(ver Anexos)</a:t>
            </a:r>
            <a:endParaRPr lang="es-CO" sz="1200" b="1" dirty="0"/>
          </a:p>
          <a:p>
            <a:pPr lvl="1" algn="just"/>
            <a:r>
              <a:rPr lang="es-CO" sz="1400" dirty="0"/>
              <a:t>Las asignaturas que solo tienen un componente práctico en sala de usuario o laboratorio, tendrán grupos con cupos iguales a la capacidad del laboratorio o de la sala de usuario</a:t>
            </a:r>
            <a:r>
              <a:rPr lang="es-CO" sz="1400" dirty="0" smtClean="0"/>
              <a:t>.</a:t>
            </a:r>
          </a:p>
          <a:p>
            <a:pPr lvl="1" algn="just"/>
            <a:r>
              <a:rPr lang="es-CO" sz="1400" dirty="0"/>
              <a:t>Los cursos magistrales se seguirán definiendo bajo el modelo actual:	</a:t>
            </a:r>
            <a:endParaRPr lang="es-CO" sz="1200" dirty="0"/>
          </a:p>
          <a:p>
            <a:pPr lvl="2" algn="just">
              <a:buFont typeface="Wingdings" panose="05000000000000000000" pitchFamily="2" charset="2"/>
              <a:buChar char="§"/>
            </a:pPr>
            <a:r>
              <a:rPr lang="es-CO" sz="1200" dirty="0"/>
              <a:t>En cuanto a la oferta de clases magistrales se ha definido por parte de la DCPA y la vicerrectoría académica que todo curso magistral debe tener horas complementarias. No puede haber un curso con metodología magistral que programe el total del número de horas del curso utilizando el salón magistral. La proporción del número de horas magistral y número de horas complementarias por curso queda a discreción del departamento académico respectivo.</a:t>
            </a:r>
            <a:endParaRPr lang="es-CO" sz="1100" dirty="0"/>
          </a:p>
          <a:p>
            <a:pPr lvl="1" algn="just"/>
            <a:endParaRPr lang="es-CO" sz="1200" dirty="0"/>
          </a:p>
          <a:p>
            <a:pPr algn="just"/>
            <a:endParaRPr lang="es-CO" sz="1600" dirty="0"/>
          </a:p>
        </p:txBody>
      </p:sp>
    </p:spTree>
    <p:extLst>
      <p:ext uri="{BB962C8B-B14F-4D97-AF65-F5344CB8AC3E}">
        <p14:creationId xmlns:p14="http://schemas.microsoft.com/office/powerpoint/2010/main" val="3164111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Política de programación académica institucional</a:t>
            </a:r>
            <a:endParaRPr lang="es-CO" dirty="0"/>
          </a:p>
        </p:txBody>
      </p:sp>
      <p:sp>
        <p:nvSpPr>
          <p:cNvPr id="3" name="Marcador de texto 2"/>
          <p:cNvSpPr>
            <a:spLocks noGrp="1"/>
          </p:cNvSpPr>
          <p:nvPr>
            <p:ph type="body" idx="1"/>
          </p:nvPr>
        </p:nvSpPr>
        <p:spPr>
          <a:xfrm>
            <a:off x="818712" y="2322647"/>
            <a:ext cx="10554574" cy="3636511"/>
          </a:xfrm>
        </p:spPr>
        <p:txBody>
          <a:bodyPr/>
          <a:lstStyle/>
          <a:p>
            <a:pPr lvl="2" algn="just">
              <a:buFont typeface="Wingdings" panose="05000000000000000000" pitchFamily="2" charset="2"/>
              <a:buChar char="§"/>
            </a:pPr>
            <a:r>
              <a:rPr lang="es-CO" sz="1200" dirty="0" smtClean="0"/>
              <a:t>La </a:t>
            </a:r>
            <a:r>
              <a:rPr lang="es-CO" sz="1200" dirty="0"/>
              <a:t>oferta del número de cursos que hagan parte de las electivas de formación básica debe acordarse con el departamento del área de conocimiento de dicha electiva de formación básica. Igualmente seguir las instrucciones por parte de la DCPA en cuanto al número de grupos por asignatura a ofertar.</a:t>
            </a:r>
            <a:endParaRPr lang="es-CO" sz="1100" dirty="0"/>
          </a:p>
          <a:p>
            <a:pPr lvl="2" algn="just">
              <a:buFont typeface="Wingdings" panose="05000000000000000000" pitchFamily="2" charset="2"/>
              <a:buChar char="§"/>
            </a:pPr>
            <a:r>
              <a:rPr lang="es-CO" sz="1200" dirty="0"/>
              <a:t>Los salones magistrales se deben utilizar en su totalidad de 06:30 a 20:30 de lunes a viernes. Por ende, algunos profesores de algunos departamentos tendrán horas al medio día o en la noche</a:t>
            </a:r>
            <a:r>
              <a:rPr lang="es-CO" sz="1200" dirty="0" smtClean="0"/>
              <a:t>.</a:t>
            </a:r>
          </a:p>
          <a:p>
            <a:pPr marL="1028700" lvl="2" indent="0" algn="just">
              <a:buNone/>
            </a:pPr>
            <a:endParaRPr lang="es-CO" sz="1100" dirty="0"/>
          </a:p>
          <a:p>
            <a:pPr marL="114300" indent="0" algn="just">
              <a:buNone/>
            </a:pPr>
            <a:r>
              <a:rPr lang="es-CO" sz="1600" dirty="0"/>
              <a:t> 2. Para el caso de los grupos con matrícula menor o igual a 13 estudiantes, solo se programarán los de carácter obligatorio de acuerdo con los planes de estudio vigente y a los cuales no es posible asignarles más población</a:t>
            </a:r>
            <a:r>
              <a:rPr lang="es-CO" sz="1600" dirty="0" smtClean="0"/>
              <a:t>.</a:t>
            </a:r>
          </a:p>
          <a:p>
            <a:pPr marL="114300" indent="0" algn="just">
              <a:buNone/>
            </a:pPr>
            <a:r>
              <a:rPr lang="es-CO" sz="1600" dirty="0"/>
              <a:t>3. Para efectos de la programación académica la disponibilidad que se manejará para los docentes de Tiempo Completo será 07:30-12:30 y 14:30-18:30, cualquier restricción adicional debe ser aprobada por el Decano y el Vicerrector Académico.</a:t>
            </a:r>
          </a:p>
          <a:p>
            <a:pPr marL="114300" indent="0" algn="just">
              <a:buNone/>
            </a:pPr>
            <a:r>
              <a:rPr lang="es-CO" sz="1600" dirty="0"/>
              <a:t>4. Las reuniones de profesores de los departamentos de una división académica se agendarán el mismo día y hora. </a:t>
            </a:r>
          </a:p>
          <a:p>
            <a:pPr marL="114300" indent="0" algn="just">
              <a:buNone/>
            </a:pPr>
            <a:endParaRPr lang="es-CO" sz="1600" dirty="0"/>
          </a:p>
          <a:p>
            <a:pPr marL="114300" indent="0" algn="just">
              <a:buNone/>
            </a:pPr>
            <a:endParaRPr lang="es-CO" sz="1600" dirty="0"/>
          </a:p>
        </p:txBody>
      </p:sp>
    </p:spTree>
    <p:extLst>
      <p:ext uri="{BB962C8B-B14F-4D97-AF65-F5344CB8AC3E}">
        <p14:creationId xmlns:p14="http://schemas.microsoft.com/office/powerpoint/2010/main" val="457874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a:spLocks noGrp="1"/>
          </p:cNvSpPr>
          <p:nvPr>
            <p:ph type="ctrTitle"/>
          </p:nvPr>
        </p:nvSpPr>
        <p:spPr>
          <a:xfrm>
            <a:off x="810001" y="1449147"/>
            <a:ext cx="10572000" cy="2971051"/>
          </a:xfrm>
          <a:prstGeom prst="rect">
            <a:avLst/>
          </a:prstGeom>
          <a:noFill/>
          <a:ln>
            <a:noFill/>
          </a:ln>
          <a:effectLst>
            <a:outerShdw blurRad="50800">
              <a:srgbClr val="000000">
                <a:alpha val="60000"/>
              </a:srgbClr>
            </a:outerShdw>
          </a:effectLst>
        </p:spPr>
        <p:txBody>
          <a:bodyPr spcFirstLastPara="1" wrap="square" lIns="91425" tIns="45700" rIns="91425" bIns="45700" anchor="b" anchorCtr="0">
            <a:noAutofit/>
          </a:bodyPr>
          <a:lstStyle/>
          <a:p>
            <a:pPr marL="0" lvl="0" indent="0" algn="l" rtl="0">
              <a:spcBef>
                <a:spcPts val="0"/>
              </a:spcBef>
              <a:spcAft>
                <a:spcPts val="0"/>
              </a:spcAft>
              <a:buClr>
                <a:srgbClr val="FEFEFE"/>
              </a:buClr>
              <a:buSzPts val="5400"/>
              <a:buFont typeface="Century Gothic"/>
              <a:buNone/>
            </a:pPr>
            <a:r>
              <a:rPr lang="es-ES" dirty="0" smtClean="0"/>
              <a:t>ANEXOS</a:t>
            </a:r>
            <a:endParaRPr dirty="0"/>
          </a:p>
        </p:txBody>
      </p:sp>
      <p:sp>
        <p:nvSpPr>
          <p:cNvPr id="117" name="Google Shape;117;p16"/>
          <p:cNvSpPr txBox="1">
            <a:spLocks noGrp="1"/>
          </p:cNvSpPr>
          <p:nvPr>
            <p:ph type="subTitle" idx="1"/>
          </p:nvPr>
        </p:nvSpPr>
        <p:spPr>
          <a:xfrm>
            <a:off x="810000" y="5280851"/>
            <a:ext cx="10572000" cy="791100"/>
          </a:xfrm>
          <a:prstGeom prst="rect">
            <a:avLst/>
          </a:prstGeom>
          <a:noFill/>
          <a:ln>
            <a:noFill/>
          </a:ln>
          <a:effectLst>
            <a:outerShdw blurRad="50800">
              <a:srgbClr val="000000">
                <a:alpha val="40000"/>
              </a:srgbClr>
            </a:outerShdw>
          </a:effectLst>
        </p:spPr>
        <p:txBody>
          <a:bodyPr spcFirstLastPara="1" wrap="square" lIns="91425" tIns="45700" rIns="91425" bIns="45700" anchor="t" anchorCtr="0">
            <a:noAutofit/>
          </a:bodyPr>
          <a:lstStyle/>
          <a:p>
            <a:pPr marL="0" lvl="0" indent="0" algn="l" rtl="0">
              <a:spcBef>
                <a:spcPts val="0"/>
              </a:spcBef>
              <a:spcAft>
                <a:spcPts val="0"/>
              </a:spcAft>
              <a:buSzPts val="1800"/>
              <a:buNone/>
            </a:pPr>
            <a:r>
              <a:rPr lang="es-ES" dirty="0" smtClean="0"/>
              <a:t>Oficina de </a:t>
            </a:r>
            <a:r>
              <a:rPr lang="es-ES" dirty="0" smtClean="0"/>
              <a:t>registro</a:t>
            </a:r>
            <a:endParaRPr lang="es-ES" dirty="0" smtClean="0"/>
          </a:p>
        </p:txBody>
      </p:sp>
      <p:pic>
        <p:nvPicPr>
          <p:cNvPr id="118" name="Google Shape;118;p16"/>
          <p:cNvPicPr preferRelativeResize="0"/>
          <p:nvPr/>
        </p:nvPicPr>
        <p:blipFill>
          <a:blip r:embed="rId3">
            <a:alphaModFix/>
          </a:blip>
          <a:stretch>
            <a:fillRect/>
          </a:stretch>
        </p:blipFill>
        <p:spPr>
          <a:xfrm>
            <a:off x="9806625" y="255543"/>
            <a:ext cx="2185675" cy="703400"/>
          </a:xfrm>
          <a:prstGeom prst="rect">
            <a:avLst/>
          </a:prstGeom>
          <a:noFill/>
          <a:ln>
            <a:noFill/>
          </a:ln>
        </p:spPr>
      </p:pic>
      <p:sp>
        <p:nvSpPr>
          <p:cNvPr id="2" name="Rectángulo 1"/>
          <p:cNvSpPr/>
          <p:nvPr/>
        </p:nvSpPr>
        <p:spPr>
          <a:xfrm>
            <a:off x="5978820" y="3275112"/>
            <a:ext cx="234360" cy="307777"/>
          </a:xfrm>
          <a:prstGeom prst="rect">
            <a:avLst/>
          </a:prstGeom>
        </p:spPr>
        <p:txBody>
          <a:bodyPr wrap="none">
            <a:spAutoFit/>
          </a:bodyPr>
          <a:lstStyle/>
          <a:p>
            <a:r>
              <a:rPr lang="es-CO" dirty="0"/>
              <a:t> </a:t>
            </a:r>
          </a:p>
        </p:txBody>
      </p:sp>
      <p:sp>
        <p:nvSpPr>
          <p:cNvPr id="3" name="Rectángulo 2"/>
          <p:cNvSpPr/>
          <p:nvPr/>
        </p:nvSpPr>
        <p:spPr>
          <a:xfrm>
            <a:off x="5978820" y="3275112"/>
            <a:ext cx="234360" cy="307777"/>
          </a:xfrm>
          <a:prstGeom prst="rect">
            <a:avLst/>
          </a:prstGeom>
        </p:spPr>
        <p:txBody>
          <a:bodyPr wrap="none">
            <a:spAutoFit/>
          </a:bodyPr>
          <a:lstStyle/>
          <a:p>
            <a:r>
              <a:rPr lang="es-CO" dirty="0"/>
              <a:t> </a:t>
            </a:r>
          </a:p>
        </p:txBody>
      </p:sp>
    </p:spTree>
    <p:extLst>
      <p:ext uri="{BB962C8B-B14F-4D97-AF65-F5344CB8AC3E}">
        <p14:creationId xmlns:p14="http://schemas.microsoft.com/office/powerpoint/2010/main" val="7617305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52650" y="326489"/>
            <a:ext cx="7886700" cy="768216"/>
          </a:xfrm>
        </p:spPr>
        <p:txBody>
          <a:bodyPr>
            <a:normAutofit/>
          </a:bodyPr>
          <a:lstStyle/>
          <a:p>
            <a:r>
              <a:rPr lang="es-CO" sz="2800" dirty="0"/>
              <a:t>Ejemplo de programación curso QUI0020</a:t>
            </a:r>
            <a:endParaRPr lang="es-CO" sz="2800" dirty="0"/>
          </a:p>
        </p:txBody>
      </p:sp>
      <p:sp>
        <p:nvSpPr>
          <p:cNvPr id="4" name="3 CuadroTexto"/>
          <p:cNvSpPr txBox="1"/>
          <p:nvPr/>
        </p:nvSpPr>
        <p:spPr>
          <a:xfrm>
            <a:off x="2204335" y="1171971"/>
            <a:ext cx="6973910" cy="584775"/>
          </a:xfrm>
          <a:prstGeom prst="rect">
            <a:avLst/>
          </a:prstGeom>
          <a:noFill/>
        </p:spPr>
        <p:txBody>
          <a:bodyPr wrap="square" rtlCol="0">
            <a:spAutoFit/>
          </a:bodyPr>
          <a:lstStyle/>
          <a:p>
            <a:r>
              <a:rPr lang="es-CO" sz="1600" dirty="0"/>
              <a:t>* QUI0020 Asignatura de 3 créditos y 3 horas contacto de las cuales 2 horas son teóricas y 1 hora es laboratorio (LAB: capacidad 16 cupos)</a:t>
            </a:r>
            <a:endParaRPr lang="es-CO" sz="1600" dirty="0"/>
          </a:p>
        </p:txBody>
      </p:sp>
      <p:sp>
        <p:nvSpPr>
          <p:cNvPr id="5" name="4 CuadroTexto"/>
          <p:cNvSpPr txBox="1"/>
          <p:nvPr/>
        </p:nvSpPr>
        <p:spPr>
          <a:xfrm>
            <a:off x="3146737" y="2163648"/>
            <a:ext cx="1477851" cy="338554"/>
          </a:xfrm>
          <a:prstGeom prst="rect">
            <a:avLst/>
          </a:prstGeom>
          <a:noFill/>
        </p:spPr>
        <p:txBody>
          <a:bodyPr wrap="square" rtlCol="0">
            <a:spAutoFit/>
          </a:bodyPr>
          <a:lstStyle/>
          <a:p>
            <a:pPr algn="ctr"/>
            <a:r>
              <a:rPr lang="es-CO" sz="1600" dirty="0"/>
              <a:t>QUI0020</a:t>
            </a:r>
            <a:endParaRPr lang="es-CO" sz="1600" dirty="0"/>
          </a:p>
        </p:txBody>
      </p:sp>
      <p:sp>
        <p:nvSpPr>
          <p:cNvPr id="6" name="5 CuadroTexto"/>
          <p:cNvSpPr txBox="1"/>
          <p:nvPr/>
        </p:nvSpPr>
        <p:spPr>
          <a:xfrm>
            <a:off x="2808669" y="2833351"/>
            <a:ext cx="898301" cy="830997"/>
          </a:xfrm>
          <a:prstGeom prst="rect">
            <a:avLst/>
          </a:prstGeom>
          <a:noFill/>
        </p:spPr>
        <p:txBody>
          <a:bodyPr wrap="square" rtlCol="0">
            <a:spAutoFit/>
          </a:bodyPr>
          <a:lstStyle/>
          <a:p>
            <a:pPr algn="ctr"/>
            <a:r>
              <a:rPr lang="es-CO" sz="1600" dirty="0"/>
              <a:t>NRC1 (cupo 16)</a:t>
            </a:r>
            <a:endParaRPr lang="es-CO" sz="1600" dirty="0"/>
          </a:p>
        </p:txBody>
      </p:sp>
      <p:sp>
        <p:nvSpPr>
          <p:cNvPr id="7" name="6 CuadroTexto"/>
          <p:cNvSpPr txBox="1"/>
          <p:nvPr/>
        </p:nvSpPr>
        <p:spPr>
          <a:xfrm>
            <a:off x="4024124" y="2844082"/>
            <a:ext cx="898301" cy="830997"/>
          </a:xfrm>
          <a:prstGeom prst="rect">
            <a:avLst/>
          </a:prstGeom>
          <a:noFill/>
        </p:spPr>
        <p:txBody>
          <a:bodyPr wrap="square" rtlCol="0">
            <a:spAutoFit/>
          </a:bodyPr>
          <a:lstStyle/>
          <a:p>
            <a:pPr algn="ctr"/>
            <a:r>
              <a:rPr lang="es-CO" sz="1600" dirty="0"/>
              <a:t>NRC2 (cupo 16)</a:t>
            </a:r>
            <a:endParaRPr lang="es-CO" sz="1600" dirty="0"/>
          </a:p>
        </p:txBody>
      </p:sp>
      <p:cxnSp>
        <p:nvCxnSpPr>
          <p:cNvPr id="14" name="13 Conector recto"/>
          <p:cNvCxnSpPr>
            <a:stCxn id="5" idx="2"/>
            <a:endCxn id="6" idx="0"/>
          </p:cNvCxnSpPr>
          <p:nvPr/>
        </p:nvCxnSpPr>
        <p:spPr>
          <a:xfrm flipH="1">
            <a:off x="3257820" y="2471425"/>
            <a:ext cx="627843" cy="3619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a:stCxn id="5" idx="2"/>
            <a:endCxn id="7" idx="0"/>
          </p:cNvCxnSpPr>
          <p:nvPr/>
        </p:nvCxnSpPr>
        <p:spPr>
          <a:xfrm>
            <a:off x="3885662" y="2471424"/>
            <a:ext cx="587612" cy="37265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25 Conector recto"/>
          <p:cNvCxnSpPr>
            <a:stCxn id="5" idx="2"/>
          </p:cNvCxnSpPr>
          <p:nvPr/>
        </p:nvCxnSpPr>
        <p:spPr>
          <a:xfrm flipH="1">
            <a:off x="3870376" y="2471425"/>
            <a:ext cx="15286" cy="329831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 name="7 Rectángulo redondeado"/>
          <p:cNvSpPr/>
          <p:nvPr/>
        </p:nvSpPr>
        <p:spPr>
          <a:xfrm>
            <a:off x="2895599" y="3825025"/>
            <a:ext cx="1949550" cy="4121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TEO 32 cupos (SDC 40)</a:t>
            </a:r>
          </a:p>
        </p:txBody>
      </p:sp>
      <p:sp>
        <p:nvSpPr>
          <p:cNvPr id="10" name="9 Rectángulo redondeado"/>
          <p:cNvSpPr/>
          <p:nvPr/>
        </p:nvSpPr>
        <p:spPr>
          <a:xfrm>
            <a:off x="2913308" y="4711528"/>
            <a:ext cx="793662" cy="41212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16 cupos</a:t>
            </a:r>
          </a:p>
        </p:txBody>
      </p:sp>
      <p:sp>
        <p:nvSpPr>
          <p:cNvPr id="12" name="11 Rectángulo redondeado"/>
          <p:cNvSpPr/>
          <p:nvPr/>
        </p:nvSpPr>
        <p:spPr>
          <a:xfrm>
            <a:off x="4041829" y="4709380"/>
            <a:ext cx="793662" cy="41212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16 cupos</a:t>
            </a:r>
          </a:p>
        </p:txBody>
      </p:sp>
      <p:sp>
        <p:nvSpPr>
          <p:cNvPr id="19" name="18 Cerrar llave"/>
          <p:cNvSpPr/>
          <p:nvPr/>
        </p:nvSpPr>
        <p:spPr>
          <a:xfrm rot="16200000" flipH="1">
            <a:off x="3746291" y="3094074"/>
            <a:ext cx="265016" cy="1145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600"/>
          </a:p>
        </p:txBody>
      </p:sp>
      <p:cxnSp>
        <p:nvCxnSpPr>
          <p:cNvPr id="21" name="20 Conector recto"/>
          <p:cNvCxnSpPr>
            <a:endCxn id="10" idx="0"/>
          </p:cNvCxnSpPr>
          <p:nvPr/>
        </p:nvCxnSpPr>
        <p:spPr>
          <a:xfrm>
            <a:off x="3310139" y="4237151"/>
            <a:ext cx="0" cy="4743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23 Conector recto"/>
          <p:cNvCxnSpPr>
            <a:stCxn id="12" idx="0"/>
          </p:cNvCxnSpPr>
          <p:nvPr/>
        </p:nvCxnSpPr>
        <p:spPr>
          <a:xfrm flipV="1">
            <a:off x="4438660" y="4237151"/>
            <a:ext cx="0" cy="47223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6902574" y="2174379"/>
            <a:ext cx="1477851" cy="338554"/>
          </a:xfrm>
          <a:prstGeom prst="rect">
            <a:avLst/>
          </a:prstGeom>
          <a:noFill/>
        </p:spPr>
        <p:txBody>
          <a:bodyPr wrap="square" rtlCol="0">
            <a:spAutoFit/>
          </a:bodyPr>
          <a:lstStyle/>
          <a:p>
            <a:pPr algn="ctr"/>
            <a:r>
              <a:rPr lang="es-CO" sz="1600" dirty="0"/>
              <a:t>QUI0020</a:t>
            </a:r>
            <a:endParaRPr lang="es-CO" sz="1600" dirty="0"/>
          </a:p>
        </p:txBody>
      </p:sp>
      <p:sp>
        <p:nvSpPr>
          <p:cNvPr id="28" name="27 CuadroTexto"/>
          <p:cNvSpPr txBox="1"/>
          <p:nvPr/>
        </p:nvSpPr>
        <p:spPr>
          <a:xfrm>
            <a:off x="6564506" y="2844082"/>
            <a:ext cx="898301" cy="830997"/>
          </a:xfrm>
          <a:prstGeom prst="rect">
            <a:avLst/>
          </a:prstGeom>
          <a:noFill/>
        </p:spPr>
        <p:txBody>
          <a:bodyPr wrap="square" rtlCol="0">
            <a:spAutoFit/>
          </a:bodyPr>
          <a:lstStyle/>
          <a:p>
            <a:pPr algn="ctr"/>
            <a:r>
              <a:rPr lang="es-CO" sz="1600" dirty="0"/>
              <a:t>NRC1 (cupo 15)</a:t>
            </a:r>
            <a:endParaRPr lang="es-CO" sz="1600" dirty="0"/>
          </a:p>
        </p:txBody>
      </p:sp>
      <p:sp>
        <p:nvSpPr>
          <p:cNvPr id="29" name="28 CuadroTexto"/>
          <p:cNvSpPr txBox="1"/>
          <p:nvPr/>
        </p:nvSpPr>
        <p:spPr>
          <a:xfrm>
            <a:off x="7779961" y="2854813"/>
            <a:ext cx="898301" cy="830997"/>
          </a:xfrm>
          <a:prstGeom prst="rect">
            <a:avLst/>
          </a:prstGeom>
          <a:noFill/>
        </p:spPr>
        <p:txBody>
          <a:bodyPr wrap="square" rtlCol="0">
            <a:spAutoFit/>
          </a:bodyPr>
          <a:lstStyle/>
          <a:p>
            <a:pPr algn="ctr"/>
            <a:r>
              <a:rPr lang="es-CO" sz="1600" dirty="0"/>
              <a:t>NRC2 (cupo 15)</a:t>
            </a:r>
            <a:endParaRPr lang="es-CO" sz="1600" dirty="0"/>
          </a:p>
        </p:txBody>
      </p:sp>
      <p:cxnSp>
        <p:nvCxnSpPr>
          <p:cNvPr id="30" name="29 Conector recto"/>
          <p:cNvCxnSpPr>
            <a:stCxn id="27" idx="2"/>
            <a:endCxn id="28" idx="0"/>
          </p:cNvCxnSpPr>
          <p:nvPr/>
        </p:nvCxnSpPr>
        <p:spPr>
          <a:xfrm flipH="1">
            <a:off x="7013657" y="2482156"/>
            <a:ext cx="627843" cy="361927"/>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30 Conector recto"/>
          <p:cNvCxnSpPr>
            <a:stCxn id="27" idx="2"/>
            <a:endCxn id="29" idx="0"/>
          </p:cNvCxnSpPr>
          <p:nvPr/>
        </p:nvCxnSpPr>
        <p:spPr>
          <a:xfrm>
            <a:off x="7641499" y="2482155"/>
            <a:ext cx="587612" cy="37265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27" idx="2"/>
          </p:cNvCxnSpPr>
          <p:nvPr/>
        </p:nvCxnSpPr>
        <p:spPr>
          <a:xfrm flipH="1">
            <a:off x="7626213" y="2482156"/>
            <a:ext cx="15286" cy="329831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32 Rectángulo redondeado"/>
          <p:cNvSpPr/>
          <p:nvPr/>
        </p:nvSpPr>
        <p:spPr>
          <a:xfrm>
            <a:off x="6651437" y="3835756"/>
            <a:ext cx="1949550" cy="4121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TEO 30 cupos (SDC 30)</a:t>
            </a:r>
          </a:p>
        </p:txBody>
      </p:sp>
      <p:sp>
        <p:nvSpPr>
          <p:cNvPr id="34" name="33 Rectángulo redondeado"/>
          <p:cNvSpPr/>
          <p:nvPr/>
        </p:nvSpPr>
        <p:spPr>
          <a:xfrm>
            <a:off x="6669145" y="4722259"/>
            <a:ext cx="793662" cy="41212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15 cupos</a:t>
            </a:r>
          </a:p>
        </p:txBody>
      </p:sp>
      <p:sp>
        <p:nvSpPr>
          <p:cNvPr id="35" name="34 Rectángulo redondeado"/>
          <p:cNvSpPr/>
          <p:nvPr/>
        </p:nvSpPr>
        <p:spPr>
          <a:xfrm>
            <a:off x="7797666" y="4720111"/>
            <a:ext cx="793662" cy="41212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15 cupos</a:t>
            </a:r>
          </a:p>
        </p:txBody>
      </p:sp>
      <p:sp>
        <p:nvSpPr>
          <p:cNvPr id="36" name="35 Cerrar llave"/>
          <p:cNvSpPr/>
          <p:nvPr/>
        </p:nvSpPr>
        <p:spPr>
          <a:xfrm rot="16200000" flipH="1">
            <a:off x="7502128" y="3104805"/>
            <a:ext cx="265016" cy="1145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600"/>
          </a:p>
        </p:txBody>
      </p:sp>
      <p:cxnSp>
        <p:nvCxnSpPr>
          <p:cNvPr id="37" name="36 Conector recto"/>
          <p:cNvCxnSpPr>
            <a:endCxn id="34" idx="0"/>
          </p:cNvCxnSpPr>
          <p:nvPr/>
        </p:nvCxnSpPr>
        <p:spPr>
          <a:xfrm>
            <a:off x="7065976" y="4247882"/>
            <a:ext cx="0" cy="4743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8" name="37 Conector recto"/>
          <p:cNvCxnSpPr>
            <a:stCxn id="35" idx="0"/>
          </p:cNvCxnSpPr>
          <p:nvPr/>
        </p:nvCxnSpPr>
        <p:spPr>
          <a:xfrm flipV="1">
            <a:off x="8194497" y="4247882"/>
            <a:ext cx="0" cy="47223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9" name="38 CuadroTexto"/>
          <p:cNvSpPr txBox="1"/>
          <p:nvPr/>
        </p:nvSpPr>
        <p:spPr>
          <a:xfrm>
            <a:off x="4914361" y="3848635"/>
            <a:ext cx="1332964" cy="584775"/>
          </a:xfrm>
          <a:prstGeom prst="rect">
            <a:avLst/>
          </a:prstGeom>
          <a:noFill/>
        </p:spPr>
        <p:txBody>
          <a:bodyPr wrap="square" rtlCol="0">
            <a:spAutoFit/>
          </a:bodyPr>
          <a:lstStyle/>
          <a:p>
            <a:r>
              <a:rPr lang="es-CO" sz="1600" dirty="0"/>
              <a:t>Asignación: 80%</a:t>
            </a:r>
            <a:endParaRPr lang="es-CO" sz="1600" dirty="0"/>
          </a:p>
        </p:txBody>
      </p:sp>
      <p:sp>
        <p:nvSpPr>
          <p:cNvPr id="40" name="39 CuadroTexto"/>
          <p:cNvSpPr txBox="1"/>
          <p:nvPr/>
        </p:nvSpPr>
        <p:spPr>
          <a:xfrm>
            <a:off x="4903090" y="4722259"/>
            <a:ext cx="1411850" cy="584775"/>
          </a:xfrm>
          <a:prstGeom prst="rect">
            <a:avLst/>
          </a:prstGeom>
          <a:noFill/>
        </p:spPr>
        <p:txBody>
          <a:bodyPr wrap="square" rtlCol="0">
            <a:spAutoFit/>
          </a:bodyPr>
          <a:lstStyle/>
          <a:p>
            <a:r>
              <a:rPr lang="es-CO" sz="1600" dirty="0"/>
              <a:t>Asignación: 100%</a:t>
            </a:r>
            <a:endParaRPr lang="es-CO" sz="1600" dirty="0"/>
          </a:p>
        </p:txBody>
      </p:sp>
      <p:sp>
        <p:nvSpPr>
          <p:cNvPr id="42" name="41 CuadroTexto"/>
          <p:cNvSpPr txBox="1"/>
          <p:nvPr/>
        </p:nvSpPr>
        <p:spPr>
          <a:xfrm>
            <a:off x="8689532" y="3822877"/>
            <a:ext cx="1547027" cy="584775"/>
          </a:xfrm>
          <a:prstGeom prst="rect">
            <a:avLst/>
          </a:prstGeom>
          <a:noFill/>
        </p:spPr>
        <p:txBody>
          <a:bodyPr wrap="square" rtlCol="0">
            <a:spAutoFit/>
          </a:bodyPr>
          <a:lstStyle/>
          <a:p>
            <a:r>
              <a:rPr lang="es-CO" sz="1600" dirty="0"/>
              <a:t>Asignación: 100%</a:t>
            </a:r>
            <a:endParaRPr lang="es-CO" sz="1600" dirty="0"/>
          </a:p>
        </p:txBody>
      </p:sp>
      <p:sp>
        <p:nvSpPr>
          <p:cNvPr id="43" name="42 CuadroTexto"/>
          <p:cNvSpPr txBox="1"/>
          <p:nvPr/>
        </p:nvSpPr>
        <p:spPr>
          <a:xfrm>
            <a:off x="8678261" y="4696501"/>
            <a:ext cx="1411850" cy="584775"/>
          </a:xfrm>
          <a:prstGeom prst="rect">
            <a:avLst/>
          </a:prstGeom>
          <a:noFill/>
        </p:spPr>
        <p:txBody>
          <a:bodyPr wrap="square" rtlCol="0">
            <a:spAutoFit/>
          </a:bodyPr>
          <a:lstStyle/>
          <a:p>
            <a:r>
              <a:rPr lang="es-CO" sz="1600" dirty="0"/>
              <a:t>Asignación: 94%</a:t>
            </a:r>
            <a:endParaRPr lang="es-CO" sz="1600" dirty="0"/>
          </a:p>
        </p:txBody>
      </p:sp>
      <p:sp>
        <p:nvSpPr>
          <p:cNvPr id="3" name="2 Rectángulo"/>
          <p:cNvSpPr/>
          <p:nvPr/>
        </p:nvSpPr>
        <p:spPr>
          <a:xfrm>
            <a:off x="6314941" y="2063264"/>
            <a:ext cx="4071707" cy="4091353"/>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600"/>
          </a:p>
        </p:txBody>
      </p:sp>
    </p:spTree>
    <p:extLst>
      <p:ext uri="{BB962C8B-B14F-4D97-AF65-F5344CB8AC3E}">
        <p14:creationId xmlns:p14="http://schemas.microsoft.com/office/powerpoint/2010/main" val="14752059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52650" y="326489"/>
            <a:ext cx="7886700" cy="768216"/>
          </a:xfrm>
        </p:spPr>
        <p:txBody>
          <a:bodyPr>
            <a:normAutofit fontScale="90000"/>
          </a:bodyPr>
          <a:lstStyle/>
          <a:p>
            <a:r>
              <a:rPr lang="es-CO" sz="3200" dirty="0"/>
              <a:t>Ejemplo de programación curso FIS1043</a:t>
            </a:r>
            <a:endParaRPr lang="es-CO" sz="3200" dirty="0"/>
          </a:p>
        </p:txBody>
      </p:sp>
      <p:sp>
        <p:nvSpPr>
          <p:cNvPr id="4" name="3 CuadroTexto"/>
          <p:cNvSpPr txBox="1"/>
          <p:nvPr/>
        </p:nvSpPr>
        <p:spPr>
          <a:xfrm>
            <a:off x="2190480" y="1171971"/>
            <a:ext cx="6973910" cy="584775"/>
          </a:xfrm>
          <a:prstGeom prst="rect">
            <a:avLst/>
          </a:prstGeom>
          <a:noFill/>
        </p:spPr>
        <p:txBody>
          <a:bodyPr wrap="square" rtlCol="0">
            <a:spAutoFit/>
          </a:bodyPr>
          <a:lstStyle/>
          <a:p>
            <a:r>
              <a:rPr lang="es-CO" sz="1600" dirty="0"/>
              <a:t>* FIS1043 Asignatura de 4 créditos y 5 horas contacto de las cuales 3 horas son teóricas y 2 hora es laboratorio (LAB: capacidad 24 cupos)</a:t>
            </a:r>
            <a:endParaRPr lang="es-CO" sz="1600" dirty="0"/>
          </a:p>
        </p:txBody>
      </p:sp>
      <p:sp>
        <p:nvSpPr>
          <p:cNvPr id="5" name="4 CuadroTexto"/>
          <p:cNvSpPr txBox="1"/>
          <p:nvPr/>
        </p:nvSpPr>
        <p:spPr>
          <a:xfrm>
            <a:off x="3146737" y="2163648"/>
            <a:ext cx="1477851" cy="338554"/>
          </a:xfrm>
          <a:prstGeom prst="rect">
            <a:avLst/>
          </a:prstGeom>
          <a:noFill/>
        </p:spPr>
        <p:txBody>
          <a:bodyPr wrap="square" rtlCol="0">
            <a:spAutoFit/>
          </a:bodyPr>
          <a:lstStyle/>
          <a:p>
            <a:pPr algn="ctr"/>
            <a:r>
              <a:rPr lang="es-CO" sz="1600" dirty="0"/>
              <a:t>FIS1043</a:t>
            </a:r>
            <a:endParaRPr lang="es-CO" sz="1600" dirty="0"/>
          </a:p>
        </p:txBody>
      </p:sp>
      <p:sp>
        <p:nvSpPr>
          <p:cNvPr id="6" name="5 CuadroTexto"/>
          <p:cNvSpPr txBox="1"/>
          <p:nvPr/>
        </p:nvSpPr>
        <p:spPr>
          <a:xfrm>
            <a:off x="2808669" y="2833351"/>
            <a:ext cx="898301" cy="830997"/>
          </a:xfrm>
          <a:prstGeom prst="rect">
            <a:avLst/>
          </a:prstGeom>
          <a:noFill/>
        </p:spPr>
        <p:txBody>
          <a:bodyPr wrap="square" rtlCol="0">
            <a:spAutoFit/>
          </a:bodyPr>
          <a:lstStyle/>
          <a:p>
            <a:pPr algn="ctr"/>
            <a:r>
              <a:rPr lang="es-CO" sz="1600" dirty="0"/>
              <a:t>NRC1 (cupo 24)</a:t>
            </a:r>
            <a:endParaRPr lang="es-CO" sz="1600" dirty="0"/>
          </a:p>
        </p:txBody>
      </p:sp>
      <p:sp>
        <p:nvSpPr>
          <p:cNvPr id="7" name="6 CuadroTexto"/>
          <p:cNvSpPr txBox="1"/>
          <p:nvPr/>
        </p:nvSpPr>
        <p:spPr>
          <a:xfrm>
            <a:off x="4024124" y="2844082"/>
            <a:ext cx="898301" cy="830997"/>
          </a:xfrm>
          <a:prstGeom prst="rect">
            <a:avLst/>
          </a:prstGeom>
          <a:noFill/>
        </p:spPr>
        <p:txBody>
          <a:bodyPr wrap="square" rtlCol="0">
            <a:spAutoFit/>
          </a:bodyPr>
          <a:lstStyle/>
          <a:p>
            <a:pPr algn="ctr"/>
            <a:r>
              <a:rPr lang="es-CO" sz="1600" dirty="0"/>
              <a:t>NRC2 (cupo 24)</a:t>
            </a:r>
            <a:endParaRPr lang="es-CO" sz="1600" dirty="0"/>
          </a:p>
        </p:txBody>
      </p:sp>
      <p:cxnSp>
        <p:nvCxnSpPr>
          <p:cNvPr id="14" name="13 Conector recto"/>
          <p:cNvCxnSpPr>
            <a:stCxn id="5" idx="2"/>
            <a:endCxn id="6" idx="0"/>
          </p:cNvCxnSpPr>
          <p:nvPr/>
        </p:nvCxnSpPr>
        <p:spPr>
          <a:xfrm flipH="1">
            <a:off x="3257820" y="2471425"/>
            <a:ext cx="627843" cy="3619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a:stCxn id="5" idx="2"/>
            <a:endCxn id="7" idx="0"/>
          </p:cNvCxnSpPr>
          <p:nvPr/>
        </p:nvCxnSpPr>
        <p:spPr>
          <a:xfrm>
            <a:off x="3885662" y="2471424"/>
            <a:ext cx="587612" cy="37265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25 Conector recto"/>
          <p:cNvCxnSpPr>
            <a:stCxn id="5" idx="2"/>
          </p:cNvCxnSpPr>
          <p:nvPr/>
        </p:nvCxnSpPr>
        <p:spPr>
          <a:xfrm flipH="1">
            <a:off x="3870376" y="2471425"/>
            <a:ext cx="15286" cy="329831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 name="7 Rectángulo redondeado"/>
          <p:cNvSpPr/>
          <p:nvPr/>
        </p:nvSpPr>
        <p:spPr>
          <a:xfrm>
            <a:off x="2895599" y="3825025"/>
            <a:ext cx="1949550" cy="4121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TEO 48 cupos (SDC 50)</a:t>
            </a:r>
          </a:p>
        </p:txBody>
      </p:sp>
      <p:sp>
        <p:nvSpPr>
          <p:cNvPr id="10" name="9 Rectángulo redondeado"/>
          <p:cNvSpPr/>
          <p:nvPr/>
        </p:nvSpPr>
        <p:spPr>
          <a:xfrm>
            <a:off x="2913308" y="4711528"/>
            <a:ext cx="793662" cy="41212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24 cupos</a:t>
            </a:r>
          </a:p>
        </p:txBody>
      </p:sp>
      <p:sp>
        <p:nvSpPr>
          <p:cNvPr id="12" name="11 Rectángulo redondeado"/>
          <p:cNvSpPr/>
          <p:nvPr/>
        </p:nvSpPr>
        <p:spPr>
          <a:xfrm>
            <a:off x="4041829" y="4709380"/>
            <a:ext cx="793662" cy="41212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24 cupos</a:t>
            </a:r>
          </a:p>
        </p:txBody>
      </p:sp>
      <p:sp>
        <p:nvSpPr>
          <p:cNvPr id="19" name="18 Cerrar llave"/>
          <p:cNvSpPr/>
          <p:nvPr/>
        </p:nvSpPr>
        <p:spPr>
          <a:xfrm rot="16200000" flipH="1">
            <a:off x="3746291" y="3094074"/>
            <a:ext cx="265016" cy="1145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600"/>
          </a:p>
        </p:txBody>
      </p:sp>
      <p:cxnSp>
        <p:nvCxnSpPr>
          <p:cNvPr id="21" name="20 Conector recto"/>
          <p:cNvCxnSpPr>
            <a:endCxn id="10" idx="0"/>
          </p:cNvCxnSpPr>
          <p:nvPr/>
        </p:nvCxnSpPr>
        <p:spPr>
          <a:xfrm>
            <a:off x="3310139" y="4237151"/>
            <a:ext cx="0" cy="4743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23 Conector recto"/>
          <p:cNvCxnSpPr>
            <a:stCxn id="12" idx="0"/>
          </p:cNvCxnSpPr>
          <p:nvPr/>
        </p:nvCxnSpPr>
        <p:spPr>
          <a:xfrm flipV="1">
            <a:off x="4438660" y="4237151"/>
            <a:ext cx="0" cy="47223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7" name="26 CuadroTexto"/>
          <p:cNvSpPr txBox="1"/>
          <p:nvPr/>
        </p:nvSpPr>
        <p:spPr>
          <a:xfrm>
            <a:off x="6902574" y="2174379"/>
            <a:ext cx="1477851" cy="338554"/>
          </a:xfrm>
          <a:prstGeom prst="rect">
            <a:avLst/>
          </a:prstGeom>
          <a:noFill/>
        </p:spPr>
        <p:txBody>
          <a:bodyPr wrap="square" rtlCol="0">
            <a:spAutoFit/>
          </a:bodyPr>
          <a:lstStyle/>
          <a:p>
            <a:pPr algn="ctr"/>
            <a:r>
              <a:rPr lang="es-CO" sz="1600" dirty="0"/>
              <a:t>FIS1043</a:t>
            </a:r>
            <a:endParaRPr lang="es-CO" sz="1600" dirty="0"/>
          </a:p>
        </p:txBody>
      </p:sp>
      <p:sp>
        <p:nvSpPr>
          <p:cNvPr id="28" name="27 CuadroTexto"/>
          <p:cNvSpPr txBox="1"/>
          <p:nvPr/>
        </p:nvSpPr>
        <p:spPr>
          <a:xfrm>
            <a:off x="6564506" y="2844082"/>
            <a:ext cx="898301" cy="830997"/>
          </a:xfrm>
          <a:prstGeom prst="rect">
            <a:avLst/>
          </a:prstGeom>
          <a:noFill/>
        </p:spPr>
        <p:txBody>
          <a:bodyPr wrap="square" rtlCol="0">
            <a:spAutoFit/>
          </a:bodyPr>
          <a:lstStyle/>
          <a:p>
            <a:pPr algn="ctr"/>
            <a:r>
              <a:rPr lang="es-CO" sz="1600" dirty="0"/>
              <a:t>NRC1 (cupo 20)</a:t>
            </a:r>
            <a:endParaRPr lang="es-CO" sz="1600" dirty="0"/>
          </a:p>
        </p:txBody>
      </p:sp>
      <p:sp>
        <p:nvSpPr>
          <p:cNvPr id="29" name="28 CuadroTexto"/>
          <p:cNvSpPr txBox="1"/>
          <p:nvPr/>
        </p:nvSpPr>
        <p:spPr>
          <a:xfrm>
            <a:off x="7779961" y="2854813"/>
            <a:ext cx="898301" cy="830997"/>
          </a:xfrm>
          <a:prstGeom prst="rect">
            <a:avLst/>
          </a:prstGeom>
          <a:noFill/>
        </p:spPr>
        <p:txBody>
          <a:bodyPr wrap="square" rtlCol="0">
            <a:spAutoFit/>
          </a:bodyPr>
          <a:lstStyle/>
          <a:p>
            <a:pPr algn="ctr"/>
            <a:r>
              <a:rPr lang="es-CO" sz="1600" dirty="0"/>
              <a:t>NRC2 (cupo 20)</a:t>
            </a:r>
            <a:endParaRPr lang="es-CO" sz="1600" dirty="0"/>
          </a:p>
        </p:txBody>
      </p:sp>
      <p:cxnSp>
        <p:nvCxnSpPr>
          <p:cNvPr id="30" name="29 Conector recto"/>
          <p:cNvCxnSpPr>
            <a:stCxn id="27" idx="2"/>
            <a:endCxn id="28" idx="0"/>
          </p:cNvCxnSpPr>
          <p:nvPr/>
        </p:nvCxnSpPr>
        <p:spPr>
          <a:xfrm flipH="1">
            <a:off x="7013657" y="2482156"/>
            <a:ext cx="627843" cy="361927"/>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30 Conector recto"/>
          <p:cNvCxnSpPr>
            <a:stCxn id="27" idx="2"/>
            <a:endCxn id="29" idx="0"/>
          </p:cNvCxnSpPr>
          <p:nvPr/>
        </p:nvCxnSpPr>
        <p:spPr>
          <a:xfrm>
            <a:off x="7641499" y="2482155"/>
            <a:ext cx="587612" cy="372658"/>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27" idx="2"/>
          </p:cNvCxnSpPr>
          <p:nvPr/>
        </p:nvCxnSpPr>
        <p:spPr>
          <a:xfrm flipH="1">
            <a:off x="7626213" y="2482156"/>
            <a:ext cx="15286" cy="3298311"/>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3" name="32 Rectángulo redondeado"/>
          <p:cNvSpPr/>
          <p:nvPr/>
        </p:nvSpPr>
        <p:spPr>
          <a:xfrm>
            <a:off x="6651437" y="3835756"/>
            <a:ext cx="1949550" cy="4121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600" dirty="0"/>
              <a:t>TEO 40 cupos (SDC 40)</a:t>
            </a:r>
          </a:p>
        </p:txBody>
      </p:sp>
      <p:sp>
        <p:nvSpPr>
          <p:cNvPr id="34" name="33 Rectángulo redondeado"/>
          <p:cNvSpPr/>
          <p:nvPr/>
        </p:nvSpPr>
        <p:spPr>
          <a:xfrm>
            <a:off x="6669145" y="4722259"/>
            <a:ext cx="793662" cy="412124"/>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20 cupos</a:t>
            </a:r>
          </a:p>
        </p:txBody>
      </p:sp>
      <p:sp>
        <p:nvSpPr>
          <p:cNvPr id="35" name="34 Rectángulo redondeado"/>
          <p:cNvSpPr/>
          <p:nvPr/>
        </p:nvSpPr>
        <p:spPr>
          <a:xfrm>
            <a:off x="7797666" y="4720111"/>
            <a:ext cx="793662" cy="41212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100" dirty="0"/>
              <a:t>LAB  20 cupos</a:t>
            </a:r>
          </a:p>
        </p:txBody>
      </p:sp>
      <p:sp>
        <p:nvSpPr>
          <p:cNvPr id="36" name="35 Cerrar llave"/>
          <p:cNvSpPr/>
          <p:nvPr/>
        </p:nvSpPr>
        <p:spPr>
          <a:xfrm rot="16200000" flipH="1">
            <a:off x="7502128" y="3104805"/>
            <a:ext cx="265016" cy="1145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O" sz="1600"/>
          </a:p>
        </p:txBody>
      </p:sp>
      <p:cxnSp>
        <p:nvCxnSpPr>
          <p:cNvPr id="37" name="36 Conector recto"/>
          <p:cNvCxnSpPr>
            <a:endCxn id="34" idx="0"/>
          </p:cNvCxnSpPr>
          <p:nvPr/>
        </p:nvCxnSpPr>
        <p:spPr>
          <a:xfrm>
            <a:off x="7065976" y="4247882"/>
            <a:ext cx="0" cy="47437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8" name="37 Conector recto"/>
          <p:cNvCxnSpPr>
            <a:stCxn id="35" idx="0"/>
          </p:cNvCxnSpPr>
          <p:nvPr/>
        </p:nvCxnSpPr>
        <p:spPr>
          <a:xfrm flipV="1">
            <a:off x="8194497" y="4247882"/>
            <a:ext cx="0" cy="47223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9" name="38 CuadroTexto"/>
          <p:cNvSpPr txBox="1"/>
          <p:nvPr/>
        </p:nvSpPr>
        <p:spPr>
          <a:xfrm>
            <a:off x="4914361" y="3848635"/>
            <a:ext cx="1332964" cy="584775"/>
          </a:xfrm>
          <a:prstGeom prst="rect">
            <a:avLst/>
          </a:prstGeom>
          <a:noFill/>
        </p:spPr>
        <p:txBody>
          <a:bodyPr wrap="square" rtlCol="0">
            <a:spAutoFit/>
          </a:bodyPr>
          <a:lstStyle/>
          <a:p>
            <a:r>
              <a:rPr lang="es-CO" sz="1600" dirty="0"/>
              <a:t>Asignación: 96%</a:t>
            </a:r>
            <a:endParaRPr lang="es-CO" sz="1600" dirty="0"/>
          </a:p>
        </p:txBody>
      </p:sp>
      <p:sp>
        <p:nvSpPr>
          <p:cNvPr id="40" name="39 CuadroTexto"/>
          <p:cNvSpPr txBox="1"/>
          <p:nvPr/>
        </p:nvSpPr>
        <p:spPr>
          <a:xfrm>
            <a:off x="4903090" y="4722259"/>
            <a:ext cx="1411850" cy="584775"/>
          </a:xfrm>
          <a:prstGeom prst="rect">
            <a:avLst/>
          </a:prstGeom>
          <a:noFill/>
        </p:spPr>
        <p:txBody>
          <a:bodyPr wrap="square" rtlCol="0">
            <a:spAutoFit/>
          </a:bodyPr>
          <a:lstStyle/>
          <a:p>
            <a:r>
              <a:rPr lang="es-CO" sz="1600" dirty="0"/>
              <a:t>Asignación: 100%</a:t>
            </a:r>
            <a:endParaRPr lang="es-CO" sz="1600" dirty="0"/>
          </a:p>
        </p:txBody>
      </p:sp>
      <p:sp>
        <p:nvSpPr>
          <p:cNvPr id="42" name="41 CuadroTexto"/>
          <p:cNvSpPr txBox="1"/>
          <p:nvPr/>
        </p:nvSpPr>
        <p:spPr>
          <a:xfrm>
            <a:off x="8689532" y="3822877"/>
            <a:ext cx="1547027" cy="584775"/>
          </a:xfrm>
          <a:prstGeom prst="rect">
            <a:avLst/>
          </a:prstGeom>
          <a:noFill/>
        </p:spPr>
        <p:txBody>
          <a:bodyPr wrap="square" rtlCol="0">
            <a:spAutoFit/>
          </a:bodyPr>
          <a:lstStyle/>
          <a:p>
            <a:r>
              <a:rPr lang="es-CO" sz="1600" dirty="0"/>
              <a:t>Asignación: 100%</a:t>
            </a:r>
            <a:endParaRPr lang="es-CO" sz="1600" dirty="0"/>
          </a:p>
        </p:txBody>
      </p:sp>
      <p:sp>
        <p:nvSpPr>
          <p:cNvPr id="43" name="42 CuadroTexto"/>
          <p:cNvSpPr txBox="1"/>
          <p:nvPr/>
        </p:nvSpPr>
        <p:spPr>
          <a:xfrm>
            <a:off x="8678261" y="4696501"/>
            <a:ext cx="1411850" cy="584775"/>
          </a:xfrm>
          <a:prstGeom prst="rect">
            <a:avLst/>
          </a:prstGeom>
          <a:noFill/>
        </p:spPr>
        <p:txBody>
          <a:bodyPr wrap="square" rtlCol="0">
            <a:spAutoFit/>
          </a:bodyPr>
          <a:lstStyle/>
          <a:p>
            <a:r>
              <a:rPr lang="es-CO" sz="1600" dirty="0"/>
              <a:t>Asignación: 83%</a:t>
            </a:r>
            <a:endParaRPr lang="es-CO" sz="1600" dirty="0"/>
          </a:p>
        </p:txBody>
      </p:sp>
      <p:sp>
        <p:nvSpPr>
          <p:cNvPr id="41" name="40 Rectángulo"/>
          <p:cNvSpPr/>
          <p:nvPr/>
        </p:nvSpPr>
        <p:spPr>
          <a:xfrm>
            <a:off x="6227018" y="1770189"/>
            <a:ext cx="4071707" cy="4091353"/>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600"/>
          </a:p>
        </p:txBody>
      </p:sp>
    </p:spTree>
    <p:extLst>
      <p:ext uri="{BB962C8B-B14F-4D97-AF65-F5344CB8AC3E}">
        <p14:creationId xmlns:p14="http://schemas.microsoft.com/office/powerpoint/2010/main" val="3864704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Citable">
  <a:themeElements>
    <a:clrScheme name="Personalizado 5">
      <a:dk1>
        <a:srgbClr val="000000"/>
      </a:dk1>
      <a:lt1>
        <a:srgbClr val="000000"/>
      </a:lt1>
      <a:dk2>
        <a:srgbClr val="FFFFFF"/>
      </a:dk2>
      <a:lt2>
        <a:srgbClr val="FF0000"/>
      </a:lt2>
      <a:accent1>
        <a:srgbClr val="F03B5E"/>
      </a:accent1>
      <a:accent2>
        <a:srgbClr val="DC6FEC"/>
      </a:accent2>
      <a:accent3>
        <a:srgbClr val="60B1F2"/>
      </a:accent3>
      <a:accent4>
        <a:srgbClr val="6AD5BB"/>
      </a:accent4>
      <a:accent5>
        <a:srgbClr val="E8AB4E"/>
      </a:accent5>
      <a:accent6>
        <a:srgbClr val="F56447"/>
      </a:accent6>
      <a:hlink>
        <a:srgbClr val="000000"/>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13523</TotalTime>
  <Words>724</Words>
  <Application>Microsoft Office PowerPoint</Application>
  <PresentationFormat>Panorámica</PresentationFormat>
  <Paragraphs>59</Paragraphs>
  <Slides>6</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Century Gothic</vt:lpstr>
      <vt:lpstr>Noto Sans Symbols</vt:lpstr>
      <vt:lpstr>Wingdings</vt:lpstr>
      <vt:lpstr>Citable</vt:lpstr>
      <vt:lpstr>Lineamientos Programación Académica 2022-30</vt:lpstr>
      <vt:lpstr>Política de programación académica institucional</vt:lpstr>
      <vt:lpstr>Política de programación académica institucional</vt:lpstr>
      <vt:lpstr>ANEXOS</vt:lpstr>
      <vt:lpstr>Ejemplo de programación curso QUI0020</vt:lpstr>
      <vt:lpstr>Ejemplo de programación curso FIS1043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Informe de avances #2 Comité Operativo</dc:title>
  <dc:creator>Administrador</dc:creator>
  <cp:lastModifiedBy>GUZMAN RIVERA JORGE MIGUEL</cp:lastModifiedBy>
  <cp:revision>74</cp:revision>
  <dcterms:modified xsi:type="dcterms:W3CDTF">2022-05-24T21:03:49Z</dcterms:modified>
</cp:coreProperties>
</file>